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73" r:id="rId5"/>
    <p:sldMasterId id="2147483874" r:id="rId6"/>
    <p:sldMasterId id="2147483875" r:id="rId7"/>
    <p:sldMasterId id="2147483876" r:id="rId8"/>
    <p:sldMasterId id="2147483877" r:id="rId9"/>
    <p:sldMasterId id="2147483878" r:id="rId10"/>
    <p:sldMasterId id="2147483879" r:id="rId11"/>
    <p:sldMasterId id="2147483880"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Lst>
  <p:sldSz cy="5143500" cx="9144000"/>
  <p:notesSz cx="6858000" cy="9144000"/>
  <p:embeddedFontLst>
    <p:embeddedFont>
      <p:font typeface="Roboto"/>
      <p:regular r:id="rId57"/>
      <p:bold r:id="rId58"/>
      <p:italic r:id="rId59"/>
      <p:boldItalic r:id="rId60"/>
    </p:embeddedFont>
    <p:embeddedFont>
      <p:font typeface="Arial Narrow"/>
      <p:regular r:id="rId61"/>
      <p:bold r:id="rId62"/>
      <p:italic r:id="rId63"/>
      <p:boldItalic r:id="rId64"/>
    </p:embeddedFont>
    <p:embeddedFont>
      <p:font typeface="Verizon NHG TX"/>
      <p:regular r:id="rId65"/>
      <p:bold r:id="rId66"/>
      <p:italic r:id="rId67"/>
      <p:boldItalic r:id="rId68"/>
    </p:embeddedFont>
    <p:embeddedFont>
      <p:font typeface="Poppins Medium"/>
      <p:regular r:id="rId69"/>
      <p:bold r:id="rId70"/>
      <p:italic r:id="rId71"/>
      <p:boldItalic r:id="rId72"/>
    </p:embeddedFont>
    <p:embeddedFont>
      <p:font typeface="Raleway Medium"/>
      <p:regular r:id="rId73"/>
      <p:bold r:id="rId74"/>
      <p:italic r:id="rId75"/>
      <p:boldItalic r:id="rId76"/>
    </p:embeddedFont>
    <p:embeddedFont>
      <p:font typeface="Helvetica Neue"/>
      <p:regular r:id="rId77"/>
      <p:bold r:id="rId78"/>
      <p:italic r:id="rId79"/>
      <p:boldItalic r:id="rId80"/>
    </p:embeddedFont>
    <p:embeddedFont>
      <p:font typeface="Verizon NHG DS"/>
      <p:regular r:id="rId81"/>
      <p:bold r:id="rId82"/>
      <p:italic r:id="rId83"/>
      <p:boldItalic r:id="rId84"/>
    </p:embeddedFont>
    <p:embeddedFont>
      <p:font typeface="Gill Sans"/>
      <p:regular r:id="rId85"/>
      <p:bold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F7CF85-F5F7-413C-8CE1-7277A33B75AB}">
  <a:tblStyle styleId="{ADF7CF85-F5F7-413C-8CE1-7277A33B75AB}" styleName="Table_0">
    <a:wholeTbl>
      <a:tcTxStyle b="off" i="off">
        <a:font>
          <a:latin typeface="NeueHaasGroteskText Std"/>
          <a:ea typeface="NeueHaasGroteskText Std"/>
          <a:cs typeface="NeueHaasGroteskText Std"/>
        </a:font>
        <a:srgbClr val="333333"/>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333333"/>
              </a:solidFill>
              <a:prstDash val="solid"/>
              <a:round/>
              <a:headEnd len="sm" w="sm" type="none"/>
              <a:tailEnd len="sm" w="sm" type="none"/>
            </a:ln>
          </a:top>
          <a:bottom>
            <a:ln cap="flat" cmpd="sng" w="9525">
              <a:solidFill>
                <a:srgbClr val="333333"/>
              </a:solidFill>
              <a:prstDash val="solid"/>
              <a:round/>
              <a:headEnd len="sm" w="sm" type="none"/>
              <a:tailEnd len="sm" w="sm" type="none"/>
            </a:ln>
          </a:bottom>
          <a:insideH>
            <a:ln cap="flat" cmpd="sng" w="9525">
              <a:solidFill>
                <a:srgbClr val="33333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fill>
          <a:solidFill>
            <a:srgbClr val="F6F6F6"/>
          </a:solidFill>
        </a:fill>
      </a:tcStyle>
    </a:band1H>
    <a:band2H>
      <a:tcTxStyle b="off" i="off"/>
      <a:tcStyle>
        <a:fill>
          <a:solidFill>
            <a:srgbClr val="FFFFFF">
              <a:alpha val="0"/>
            </a:srgbClr>
          </a:solidFill>
        </a:fill>
      </a:tcStyle>
    </a:band2H>
    <a:band1V>
      <a:tcTxStyle b="off" i="off"/>
      <a:tcStyle>
        <a:fill>
          <a:solidFill>
            <a:srgbClr val="F6F6F6"/>
          </a:solidFill>
        </a:fill>
      </a:tcStyle>
    </a:band1V>
    <a:band2V>
      <a:tcTxStyle b="off" i="off"/>
      <a:tcStyle>
        <a:fill>
          <a:solidFill>
            <a:srgbClr val="FFFFFF">
              <a:alpha val="0"/>
            </a:srgbClr>
          </a:solidFill>
        </a:fill>
      </a:tcStyle>
    </a:band2V>
    <a:lastCol>
      <a:tcTxStyle b="on" i="off">
        <a:font>
          <a:latin typeface="NeueHaasGroteskText Std"/>
          <a:ea typeface="NeueHaasGroteskText Std"/>
          <a:cs typeface="NeueHaasGroteskText Std"/>
        </a:font>
        <a:srgbClr val="000000"/>
      </a:tcTxStyle>
    </a:lastCol>
    <a:firstCol>
      <a:tcTxStyle b="on" i="off">
        <a:font>
          <a:latin typeface="NeueHaasGroteskText Std"/>
          <a:ea typeface="NeueHaasGroteskText Std"/>
          <a:cs typeface="NeueHaasGroteskText Std"/>
        </a:font>
        <a:srgbClr val="000000"/>
      </a:tcTxStyle>
    </a:firstCol>
    <a:lastRow>
      <a:tcTxStyle b="on" i="off">
        <a:font>
          <a:latin typeface="NeueHaasGroteskText Std"/>
          <a:ea typeface="NeueHaasGroteskText Std"/>
          <a:cs typeface="NeueHaasGroteskText Std"/>
        </a:font>
        <a:srgbClr val="000000"/>
      </a:tcTxStyle>
      <a:tcStyle>
        <a:tcBdr>
          <a:top>
            <a:ln cap="flat" cmpd="sng" w="9525">
              <a:solidFill>
                <a:srgbClr val="333333"/>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tcBdr>
        <a:fill>
          <a:solidFill>
            <a:srgbClr val="FFFFFF">
              <a:alpha val="0"/>
            </a:srgbClr>
          </a:solidFill>
        </a:fill>
      </a:tcStyle>
    </a:lastRow>
    <a:seCell>
      <a:tcTxStyle b="off" i="off"/>
    </a:seCell>
    <a:swCell>
      <a:tcTxStyle b="off" i="off"/>
    </a:swCell>
    <a:firstRow>
      <a:tcTxStyle b="on" i="off">
        <a:font>
          <a:latin typeface="NeueHaasGroteskText Std"/>
          <a:ea typeface="NeueHaasGroteskText Std"/>
          <a:cs typeface="NeueHaasGroteskText Std"/>
        </a:font>
        <a:srgbClr val="000000"/>
      </a:tcTxStyle>
      <a:tcStyle>
        <a:tcBdr>
          <a:top>
            <a:ln cap="flat" cmpd="sng" w="9525">
              <a:solidFill>
                <a:srgbClr val="000000">
                  <a:alpha val="0"/>
                </a:srgbClr>
              </a:solidFill>
              <a:prstDash val="solid"/>
              <a:round/>
              <a:headEnd len="sm" w="sm" type="none"/>
              <a:tailEnd len="sm" w="sm" type="none"/>
            </a:ln>
          </a:top>
          <a:bottom>
            <a:ln cap="flat" cmpd="sng" w="9525">
              <a:solidFill>
                <a:srgbClr val="333333"/>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 styleId="{F23F6EA5-A1C2-472E-97F1-0E4D6AA0481A}" styleName="Table_1">
    <a:wholeTbl>
      <a:tcTxStyle b="off" i="off">
        <a:font>
          <a:latin typeface="Verizon NHG TX"/>
          <a:ea typeface="Verizon NHG TX"/>
          <a:cs typeface="Verizon NHG TX"/>
        </a:font>
        <a:srgbClr val="333333"/>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333333"/>
              </a:solidFill>
              <a:prstDash val="solid"/>
              <a:round/>
              <a:headEnd len="sm" w="sm" type="none"/>
              <a:tailEnd len="sm" w="sm" type="none"/>
            </a:ln>
          </a:top>
          <a:bottom>
            <a:ln cap="flat" cmpd="sng" w="9525">
              <a:solidFill>
                <a:srgbClr val="333333"/>
              </a:solidFill>
              <a:prstDash val="solid"/>
              <a:round/>
              <a:headEnd len="sm" w="sm" type="none"/>
              <a:tailEnd len="sm" w="sm" type="none"/>
            </a:ln>
          </a:bottom>
          <a:insideH>
            <a:ln cap="flat" cmpd="sng" w="9525">
              <a:solidFill>
                <a:srgbClr val="33333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rgbClr val="F6F6F6"/>
          </a:solidFill>
        </a:fill>
      </a:tcStyle>
    </a:band1H>
    <a:band2H>
      <a:tcTxStyle/>
      <a:tcStyle>
        <a:fill>
          <a:solidFill>
            <a:srgbClr val="FFFFFF">
              <a:alpha val="0"/>
            </a:srgbClr>
          </a:solidFill>
        </a:fill>
      </a:tcStyle>
    </a:band2H>
    <a:band1V>
      <a:tcTxStyle/>
      <a:tcStyle>
        <a:fill>
          <a:solidFill>
            <a:srgbClr val="F6F6F6"/>
          </a:solidFill>
        </a:fill>
      </a:tcStyle>
    </a:band1V>
    <a:band2V>
      <a:tcTxStyle/>
      <a:tcStyle>
        <a:fill>
          <a:solidFill>
            <a:srgbClr val="FFFFFF">
              <a:alpha val="0"/>
            </a:srgbClr>
          </a:solidFill>
        </a:fill>
      </a:tcStyle>
    </a:band2V>
    <a:lastCol>
      <a:tcTxStyle b="on" i="off">
        <a:font>
          <a:latin typeface="Verizon NHG TX"/>
          <a:ea typeface="Verizon NHG TX"/>
          <a:cs typeface="Verizon NHG TX"/>
        </a:font>
        <a:srgbClr val="000000"/>
      </a:tcTxStyle>
    </a:lastCol>
    <a:firstCol>
      <a:tcTxStyle b="on" i="off">
        <a:font>
          <a:latin typeface="Verizon NHG TX"/>
          <a:ea typeface="Verizon NHG TX"/>
          <a:cs typeface="Verizon NHG TX"/>
        </a:font>
        <a:srgbClr val="000000"/>
      </a:tcTxStyle>
    </a:firstCol>
    <a:lastRow>
      <a:tcTxStyle b="on" i="off">
        <a:font>
          <a:latin typeface="Verizon NHG TX"/>
          <a:ea typeface="Verizon NHG TX"/>
          <a:cs typeface="Verizon NHG TX"/>
        </a:font>
        <a:srgbClr val="000000"/>
      </a:tcTxStyle>
      <a:tcStyle>
        <a:tcBdr>
          <a:top>
            <a:ln cap="flat" cmpd="sng" w="9525">
              <a:solidFill>
                <a:srgbClr val="333333"/>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tcBdr>
        <a:fill>
          <a:solidFill>
            <a:srgbClr val="FFFFFF">
              <a:alpha val="0"/>
            </a:srgbClr>
          </a:solidFill>
        </a:fill>
      </a:tcStyle>
    </a:lastRow>
    <a:seCell>
      <a:tcTxStyle/>
    </a:seCell>
    <a:swCell>
      <a:tcTxStyle/>
    </a:swCell>
    <a:firstRow>
      <a:tcTxStyle b="on" i="off">
        <a:font>
          <a:latin typeface="Verizon NHG TX"/>
          <a:ea typeface="Verizon NHG TX"/>
          <a:cs typeface="Verizon NHG TX"/>
        </a:font>
        <a:srgbClr val="000000"/>
      </a:tcTxStyle>
      <a:tcStyle>
        <a:tcBdr>
          <a:top>
            <a:ln cap="flat" cmpd="sng" w="9525">
              <a:solidFill>
                <a:srgbClr val="000000">
                  <a:alpha val="0"/>
                </a:srgbClr>
              </a:solidFill>
              <a:prstDash val="solid"/>
              <a:round/>
              <a:headEnd len="sm" w="sm" type="none"/>
              <a:tailEnd len="sm" w="sm" type="none"/>
            </a:ln>
          </a:top>
          <a:bottom>
            <a:ln cap="flat" cmpd="sng" w="9525">
              <a:solidFill>
                <a:srgbClr val="33333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D8A77FFB-B4D5-45AB-9133-BADDA3191319}" styleName="Table_2">
    <a:wholeTbl>
      <a:tcTxStyle b="off" i="off">
        <a:font>
          <a:latin typeface="Verizon NHG TX"/>
          <a:ea typeface="Verizon NHG TX"/>
          <a:cs typeface="Verizon NHG TX"/>
        </a:font>
        <a:srgbClr val="333333"/>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333333"/>
              </a:solidFill>
              <a:prstDash val="solid"/>
              <a:round/>
              <a:headEnd len="sm" w="sm" type="none"/>
              <a:tailEnd len="sm" w="sm" type="none"/>
            </a:ln>
          </a:top>
          <a:bottom>
            <a:ln cap="flat" cmpd="sng" w="9525">
              <a:solidFill>
                <a:srgbClr val="333333"/>
              </a:solidFill>
              <a:prstDash val="solid"/>
              <a:round/>
              <a:headEnd len="sm" w="sm" type="none"/>
              <a:tailEnd len="sm" w="sm" type="none"/>
            </a:ln>
          </a:bottom>
          <a:insideH>
            <a:ln cap="flat" cmpd="sng" w="9525">
              <a:solidFill>
                <a:srgbClr val="33333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fill>
          <a:solidFill>
            <a:srgbClr val="F6F6F6"/>
          </a:solidFill>
        </a:fill>
      </a:tcStyle>
    </a:band1H>
    <a:band2H>
      <a:tcTxStyle b="off" i="off"/>
      <a:tcStyle>
        <a:fill>
          <a:solidFill>
            <a:srgbClr val="FFFFFF">
              <a:alpha val="0"/>
            </a:srgbClr>
          </a:solidFill>
        </a:fill>
      </a:tcStyle>
    </a:band2H>
    <a:band1V>
      <a:tcTxStyle b="off" i="off"/>
      <a:tcStyle>
        <a:fill>
          <a:solidFill>
            <a:srgbClr val="F6F6F6"/>
          </a:solidFill>
        </a:fill>
      </a:tcStyle>
    </a:band1V>
    <a:band2V>
      <a:tcTxStyle b="off" i="off"/>
      <a:tcStyle>
        <a:fill>
          <a:solidFill>
            <a:srgbClr val="FFFFFF">
              <a:alpha val="0"/>
            </a:srgbClr>
          </a:solidFill>
        </a:fill>
      </a:tcStyle>
    </a:band2V>
    <a:lastCol>
      <a:tcTxStyle b="on" i="off">
        <a:font>
          <a:latin typeface="Verizon NHG TX"/>
          <a:ea typeface="Verizon NHG TX"/>
          <a:cs typeface="Verizon NHG TX"/>
        </a:font>
        <a:srgbClr val="000000"/>
      </a:tcTxStyle>
    </a:lastCol>
    <a:firstCol>
      <a:tcTxStyle b="on" i="off">
        <a:font>
          <a:latin typeface="Verizon NHG TX"/>
          <a:ea typeface="Verizon NHG TX"/>
          <a:cs typeface="Verizon NHG TX"/>
        </a:font>
        <a:srgbClr val="000000"/>
      </a:tcTxStyle>
    </a:firstCol>
    <a:lastRow>
      <a:tcTxStyle b="on" i="off">
        <a:font>
          <a:latin typeface="Verizon NHG TX"/>
          <a:ea typeface="Verizon NHG TX"/>
          <a:cs typeface="Verizon NHG TX"/>
        </a:font>
        <a:srgbClr val="000000"/>
      </a:tcTxStyle>
      <a:tcStyle>
        <a:tcBdr>
          <a:top>
            <a:ln cap="flat" cmpd="sng" w="9525">
              <a:solidFill>
                <a:srgbClr val="333333"/>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tcBdr>
        <a:fill>
          <a:solidFill>
            <a:srgbClr val="FFFFFF">
              <a:alpha val="0"/>
            </a:srgbClr>
          </a:solidFill>
        </a:fill>
      </a:tcStyle>
    </a:lastRow>
    <a:seCell>
      <a:tcTxStyle b="off" i="off"/>
    </a:seCell>
    <a:swCell>
      <a:tcTxStyle b="off" i="off"/>
    </a:swCell>
    <a:firstRow>
      <a:tcTxStyle b="on" i="off">
        <a:font>
          <a:latin typeface="Verizon NHG TX"/>
          <a:ea typeface="Verizon NHG TX"/>
          <a:cs typeface="Verizon NHG TX"/>
        </a:font>
        <a:srgbClr val="000000"/>
      </a:tcTxStyle>
      <a:tcStyle>
        <a:tcBdr>
          <a:top>
            <a:ln cap="flat" cmpd="sng" w="9525">
              <a:solidFill>
                <a:srgbClr val="000000">
                  <a:alpha val="0"/>
                </a:srgbClr>
              </a:solidFill>
              <a:prstDash val="solid"/>
              <a:round/>
              <a:headEnd len="sm" w="sm" type="none"/>
              <a:tailEnd len="sm" w="sm" type="none"/>
            </a:ln>
          </a:top>
          <a:bottom>
            <a:ln cap="flat" cmpd="sng" w="9525">
              <a:solidFill>
                <a:srgbClr val="333333"/>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 styleId="{4FE136F2-7AA4-40EF-8684-0EF0600324E1}"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84" Type="http://schemas.openxmlformats.org/officeDocument/2006/relationships/font" Target="fonts/VerizonNHGDS-boldItalic.fntdata"/><Relationship Id="rId83" Type="http://schemas.openxmlformats.org/officeDocument/2006/relationships/font" Target="fonts/VerizonNHGDS-italic.fntdata"/><Relationship Id="rId42" Type="http://schemas.openxmlformats.org/officeDocument/2006/relationships/slide" Target="slides/slide29.xml"/><Relationship Id="rId86" Type="http://schemas.openxmlformats.org/officeDocument/2006/relationships/font" Target="fonts/GillSans-bold.fntdata"/><Relationship Id="rId41" Type="http://schemas.openxmlformats.org/officeDocument/2006/relationships/slide" Target="slides/slide28.xml"/><Relationship Id="rId85" Type="http://schemas.openxmlformats.org/officeDocument/2006/relationships/font" Target="fonts/GillSans-regular.fntdata"/><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80" Type="http://schemas.openxmlformats.org/officeDocument/2006/relationships/font" Target="fonts/HelveticaNeue-boldItalic.fntdata"/><Relationship Id="rId82" Type="http://schemas.openxmlformats.org/officeDocument/2006/relationships/font" Target="fonts/VerizonNHGDS-bold.fntdata"/><Relationship Id="rId81" Type="http://schemas.openxmlformats.org/officeDocument/2006/relationships/font" Target="fonts/VerizonNHGDS-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alewayMedium-regular.fntdata"/><Relationship Id="rId72" Type="http://schemas.openxmlformats.org/officeDocument/2006/relationships/font" Target="fonts/PoppinsMedium-boldItalic.fntdata"/><Relationship Id="rId31" Type="http://schemas.openxmlformats.org/officeDocument/2006/relationships/slide" Target="slides/slide18.xml"/><Relationship Id="rId75" Type="http://schemas.openxmlformats.org/officeDocument/2006/relationships/font" Target="fonts/RalewayMedium-italic.fntdata"/><Relationship Id="rId30" Type="http://schemas.openxmlformats.org/officeDocument/2006/relationships/slide" Target="slides/slide17.xml"/><Relationship Id="rId74" Type="http://schemas.openxmlformats.org/officeDocument/2006/relationships/font" Target="fonts/RalewayMedium-bold.fntdata"/><Relationship Id="rId33" Type="http://schemas.openxmlformats.org/officeDocument/2006/relationships/slide" Target="slides/slide20.xml"/><Relationship Id="rId77" Type="http://schemas.openxmlformats.org/officeDocument/2006/relationships/font" Target="fonts/HelveticaNeue-regular.fntdata"/><Relationship Id="rId32" Type="http://schemas.openxmlformats.org/officeDocument/2006/relationships/slide" Target="slides/slide19.xml"/><Relationship Id="rId76" Type="http://schemas.openxmlformats.org/officeDocument/2006/relationships/font" Target="fonts/RalewayMedium-boldItalic.fntdata"/><Relationship Id="rId35" Type="http://schemas.openxmlformats.org/officeDocument/2006/relationships/slide" Target="slides/slide22.xml"/><Relationship Id="rId79" Type="http://schemas.openxmlformats.org/officeDocument/2006/relationships/font" Target="fonts/HelveticaNeue-italic.fntdata"/><Relationship Id="rId34" Type="http://schemas.openxmlformats.org/officeDocument/2006/relationships/slide" Target="slides/slide21.xml"/><Relationship Id="rId78" Type="http://schemas.openxmlformats.org/officeDocument/2006/relationships/font" Target="fonts/HelveticaNeue-bold.fntdata"/><Relationship Id="rId71" Type="http://schemas.openxmlformats.org/officeDocument/2006/relationships/font" Target="fonts/PoppinsMedium-italic.fntdata"/><Relationship Id="rId70" Type="http://schemas.openxmlformats.org/officeDocument/2006/relationships/font" Target="fonts/PoppinsMedium-bold.fntdata"/><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62" Type="http://schemas.openxmlformats.org/officeDocument/2006/relationships/font" Target="fonts/ArialNarrow-bold.fntdata"/><Relationship Id="rId61" Type="http://schemas.openxmlformats.org/officeDocument/2006/relationships/font" Target="fonts/ArialNarrow-regular.fntdata"/><Relationship Id="rId20" Type="http://schemas.openxmlformats.org/officeDocument/2006/relationships/slide" Target="slides/slide7.xml"/><Relationship Id="rId64" Type="http://schemas.openxmlformats.org/officeDocument/2006/relationships/font" Target="fonts/ArialNarrow-boldItalic.fntdata"/><Relationship Id="rId63" Type="http://schemas.openxmlformats.org/officeDocument/2006/relationships/font" Target="fonts/ArialNarrow-italic.fntdata"/><Relationship Id="rId22" Type="http://schemas.openxmlformats.org/officeDocument/2006/relationships/slide" Target="slides/slide9.xml"/><Relationship Id="rId66" Type="http://schemas.openxmlformats.org/officeDocument/2006/relationships/font" Target="fonts/VerizonNHGTX-bold.fntdata"/><Relationship Id="rId21" Type="http://schemas.openxmlformats.org/officeDocument/2006/relationships/slide" Target="slides/slide8.xml"/><Relationship Id="rId65" Type="http://schemas.openxmlformats.org/officeDocument/2006/relationships/font" Target="fonts/VerizonNHGTX-regular.fntdata"/><Relationship Id="rId24" Type="http://schemas.openxmlformats.org/officeDocument/2006/relationships/slide" Target="slides/slide11.xml"/><Relationship Id="rId68" Type="http://schemas.openxmlformats.org/officeDocument/2006/relationships/font" Target="fonts/VerizonNHGTX-boldItalic.fntdata"/><Relationship Id="rId23" Type="http://schemas.openxmlformats.org/officeDocument/2006/relationships/slide" Target="slides/slide10.xml"/><Relationship Id="rId67" Type="http://schemas.openxmlformats.org/officeDocument/2006/relationships/font" Target="fonts/VerizonNHGTX-italic.fntdata"/><Relationship Id="rId60" Type="http://schemas.openxmlformats.org/officeDocument/2006/relationships/font" Target="fonts/Roboto-boldItalic.fntdata"/><Relationship Id="rId26" Type="http://schemas.openxmlformats.org/officeDocument/2006/relationships/slide" Target="slides/slide13.xml"/><Relationship Id="rId25" Type="http://schemas.openxmlformats.org/officeDocument/2006/relationships/slide" Target="slides/slide12.xml"/><Relationship Id="rId69" Type="http://schemas.openxmlformats.org/officeDocument/2006/relationships/font" Target="fonts/PoppinsMedium-regular.fntdata"/><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11" Type="http://schemas.openxmlformats.org/officeDocument/2006/relationships/slideMaster" Target="slideMasters/slideMaster7.xml"/><Relationship Id="rId55" Type="http://schemas.openxmlformats.org/officeDocument/2006/relationships/slide" Target="slides/slide42.xml"/><Relationship Id="rId10" Type="http://schemas.openxmlformats.org/officeDocument/2006/relationships/slideMaster" Target="slideMasters/slideMaster6.xml"/><Relationship Id="rId54" Type="http://schemas.openxmlformats.org/officeDocument/2006/relationships/slide" Target="slides/slide41.xml"/><Relationship Id="rId13" Type="http://schemas.openxmlformats.org/officeDocument/2006/relationships/notesMaster" Target="notesMasters/notesMaster1.xml"/><Relationship Id="rId57" Type="http://schemas.openxmlformats.org/officeDocument/2006/relationships/font" Target="fonts/Roboto-regular.fntdata"/><Relationship Id="rId12" Type="http://schemas.openxmlformats.org/officeDocument/2006/relationships/slideMaster" Target="slideMasters/slideMaster8.xml"/><Relationship Id="rId56" Type="http://schemas.openxmlformats.org/officeDocument/2006/relationships/slide" Target="slides/slide43.xml"/><Relationship Id="rId15" Type="http://schemas.openxmlformats.org/officeDocument/2006/relationships/slide" Target="slides/slide2.xml"/><Relationship Id="rId59" Type="http://schemas.openxmlformats.org/officeDocument/2006/relationships/font" Target="fonts/Roboto-italic.fntdata"/><Relationship Id="rId14" Type="http://schemas.openxmlformats.org/officeDocument/2006/relationships/slide" Target="slides/slide1.xml"/><Relationship Id="rId58" Type="http://schemas.openxmlformats.org/officeDocument/2006/relationships/font" Target="fonts/Roboto-bold.fntdata"/><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act.dev/reference/react-dom/client/hydrateRoot"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04d4c80f4f_0_655:notes"/>
          <p:cNvSpPr txBox="1"/>
          <p:nvPr>
            <p:ph idx="1" type="body"/>
          </p:nvPr>
        </p:nvSpPr>
        <p:spPr>
          <a:xfrm>
            <a:off x="381001" y="4343401"/>
            <a:ext cx="60960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204d4c80f4f_0_65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cf2a48fbf3_0_1157: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p>
        </p:txBody>
      </p:sp>
      <p:sp>
        <p:nvSpPr>
          <p:cNvPr id="1391" name="Google Shape;1391;g2cf2a48fbf3_0_1157: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cf2a48fbf3_0_1338: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1" name="Google Shape;1411;g2cf2a48fbf3_0_1338: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latin typeface="Verizon NHG TX"/>
              <a:ea typeface="Verizon NHG TX"/>
              <a:cs typeface="Verizon NHG TX"/>
              <a:sym typeface="Verizon NHG TX"/>
            </a:endParaRPr>
          </a:p>
        </p:txBody>
      </p:sp>
      <p:sp>
        <p:nvSpPr>
          <p:cNvPr id="1412" name="Google Shape;1412;g2cf2a48fbf3_0_13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Verizon NHG TX"/>
              <a:buNone/>
            </a:pPr>
            <a:fld id="{00000000-1234-1234-1234-123412341234}" type="slidenum">
              <a:rPr lang="en">
                <a:latin typeface="Verizon NHG TX"/>
                <a:ea typeface="Verizon NHG TX"/>
                <a:cs typeface="Verizon NHG TX"/>
                <a:sym typeface="Verizon NHG TX"/>
              </a:rPr>
              <a:t>‹#›</a:t>
            </a:fld>
            <a:endParaRPr>
              <a:latin typeface="Verizon NHG TX"/>
              <a:ea typeface="Verizon NHG TX"/>
              <a:cs typeface="Verizon NHG TX"/>
              <a:sym typeface="Verizon NHG 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cf2a48fbf3_0_497:notes"/>
          <p:cNvSpPr/>
          <p:nvPr>
            <p:ph idx="2" type="sldImg"/>
          </p:nvPr>
        </p:nvSpPr>
        <p:spPr>
          <a:xfrm>
            <a:off x="381300" y="685800"/>
            <a:ext cx="6096000" cy="34293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cf2a48fbf3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2cf2a48fbf3_0_2624: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9" name="Google Shape;1529;g2cf2a48fbf3_0_2624: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latin typeface="Verizon NHG TX"/>
              <a:ea typeface="Verizon NHG TX"/>
              <a:cs typeface="Verizon NHG TX"/>
              <a:sym typeface="Verizon NHG TX"/>
            </a:endParaRPr>
          </a:p>
        </p:txBody>
      </p:sp>
      <p:sp>
        <p:nvSpPr>
          <p:cNvPr id="1530" name="Google Shape;1530;g2cf2a48fbf3_0_26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Verizon NHG TX"/>
              <a:buNone/>
            </a:pPr>
            <a:fld id="{00000000-1234-1234-1234-123412341234}" type="slidenum">
              <a:rPr lang="en">
                <a:latin typeface="Verizon NHG TX"/>
                <a:ea typeface="Verizon NHG TX"/>
                <a:cs typeface="Verizon NHG TX"/>
                <a:sym typeface="Verizon NHG TX"/>
              </a:rPr>
              <a:t>‹#›</a:t>
            </a:fld>
            <a:endParaRPr>
              <a:latin typeface="Verizon NHG TX"/>
              <a:ea typeface="Verizon NHG TX"/>
              <a:cs typeface="Verizon NHG TX"/>
              <a:sym typeface="Verizon NHG TX"/>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1f3814739e7_2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1f3814739e7_2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04d4c80f4f_0_80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204d4c80f4f_0_803: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g204d4c80f4f_0_803: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d1a89ea7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2d1a89ea7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2d1a89ea7ed_0_7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2d1a89ea7ed_0_75: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g2d1a89ea7ed_0_75: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2d1a89ea7ed_0_8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2d1a89ea7ed_0_81: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g2d1a89ea7ed_0_81: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2d1a89ea7ed_0_9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2d1a89ea7ed_0_93: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g2d1a89ea7ed_0_93: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04d4c80f4f_0_66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04d4c80f4f_0_663: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g204d4c80f4f_0_663: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2d1a89ea7ed_0_99: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2d1a89ea7ed_0_99: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g2d1a89ea7ed_0_99: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d1a89ea7ed_0_109: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d1a89ea7ed_0_109: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g2d1a89ea7ed_0_109: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d1a89ea7ed_0_11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d1a89ea7ed_0_115: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g2d1a89ea7ed_0_115: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d1a89ea7ed_0_12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d1a89ea7ed_0_125: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g2d1a89ea7ed_0_125: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d1a89ea7ed_0_13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2d1a89ea7ed_0_131: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g2d1a89ea7ed_0_131: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2d1a89ea7ed_0_14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2d1a89ea7ed_0_140: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g2d1a89ea7ed_0_140: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2d1a89ea7ed_0_14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2d1a89ea7ed_0_146: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g2d1a89ea7ed_0_146: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d1a89ea7ed_0_15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d1a89ea7ed_0_155: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g2d1a89ea7ed_0_155: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2d1a89ea7ed_0_16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2d1a89ea7ed_0_161: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g2d1a89ea7ed_0_161: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2d1a89ea7ed_0_17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2d1a89ea7ed_0_170: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g2d1a89ea7ed_0_170: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04d4c80f4f_0_67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04d4c80f4f_0_670: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g204d4c80f4f_0_670: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2d1a89ea7ed_0_17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2d1a89ea7ed_0_176: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g2d1a89ea7ed_0_176: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2d1a89ea7ed_0_18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2d1a89ea7ed_0_186: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g2d1a89ea7ed_0_186: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2d1a89ea7ed_0_19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2d1a89ea7ed_0_192: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g2d1a89ea7ed_0_192: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2d1a89ea7ed_0_20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2d1a89ea7ed_0_201: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g2d1a89ea7ed_0_201: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2d1a89ea7ed_0_20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3" name="Google Shape;1833;g2d1a89ea7ed_0_207: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4" name="Google Shape;1834;g2d1a89ea7ed_0_207: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2d1a89ea7ed_0_21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2d1a89ea7ed_0_213: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g2d1a89ea7ed_0_213: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2d1a89ea7ed_0_22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2d1a89ea7ed_0_221: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g2d1a89ea7ed_0_221: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2d1a89ea7ed_0_229: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2d1a89ea7ed_0_229: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g2d1a89ea7ed_0_229: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2d1a89ea7ed_0_23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2d1a89ea7ed_0_237: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g2d1a89ea7ed_0_237: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2cf2a48fbf3_0_1683: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6" name="Google Shape;1876;g2cf2a48fbf3_0_1683: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latin typeface="Verizon NHG TX"/>
              <a:ea typeface="Verizon NHG TX"/>
              <a:cs typeface="Verizon NHG TX"/>
              <a:sym typeface="Verizon NHG TX"/>
            </a:endParaRPr>
          </a:p>
        </p:txBody>
      </p:sp>
      <p:sp>
        <p:nvSpPr>
          <p:cNvPr id="1877" name="Google Shape;1877;g2cf2a48fbf3_0_16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Verizon NHG TX"/>
              <a:buNone/>
            </a:pPr>
            <a:fld id="{00000000-1234-1234-1234-123412341234}" type="slidenum">
              <a:rPr lang="en">
                <a:latin typeface="Verizon NHG TX"/>
                <a:ea typeface="Verizon NHG TX"/>
                <a:cs typeface="Verizon NHG TX"/>
                <a:sym typeface="Verizon NHG TX"/>
              </a:rPr>
              <a:t>‹#›</a:t>
            </a:fld>
            <a:endParaRPr>
              <a:latin typeface="Verizon NHG TX"/>
              <a:ea typeface="Verizon NHG TX"/>
              <a:cs typeface="Verizon NHG TX"/>
              <a:sym typeface="Verizon NHG 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cf2a48fbf3_0_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4" name="Google Shape;1344;g2cf2a48fbf3_0_5: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g2cf2a48fbf3_0_5: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2cf2a48fbf3_0_1853: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p>
        </p:txBody>
      </p:sp>
      <p:sp>
        <p:nvSpPr>
          <p:cNvPr id="1885" name="Google Shape;1885;g2cf2a48fbf3_0_1853: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2cf2a48fbf3_0_2332: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 sz="800"/>
              <a:t>1. Response is used to immediately show a fast non-interactive page </a:t>
            </a:r>
            <a:endParaRPr/>
          </a:p>
          <a:p>
            <a:pPr indent="0" lvl="0" marL="0" rtl="0" algn="l">
              <a:lnSpc>
                <a:spcPct val="150000"/>
              </a:lnSpc>
              <a:spcBef>
                <a:spcPts val="0"/>
              </a:spcBef>
              <a:spcAft>
                <a:spcPts val="0"/>
              </a:spcAft>
              <a:buNone/>
            </a:pPr>
            <a:r>
              <a:rPr lang="en" sz="800"/>
              <a:t>3.The React Server Components Payload is used to reconcile the Client and Server Component trees, and update the DOM.</a:t>
            </a:r>
            <a:endParaRPr/>
          </a:p>
          <a:p>
            <a:pPr indent="0" lvl="0" marL="0" rtl="0" algn="l">
              <a:lnSpc>
                <a:spcPct val="150000"/>
              </a:lnSpc>
              <a:spcBef>
                <a:spcPts val="0"/>
              </a:spcBef>
              <a:spcAft>
                <a:spcPts val="0"/>
              </a:spcAft>
              <a:buNone/>
            </a:pPr>
            <a:r>
              <a:rPr lang="en" sz="800"/>
              <a:t>4.The JavaScript instructions are used to </a:t>
            </a:r>
            <a:r>
              <a:rPr lang="en" sz="800" u="sng">
                <a:solidFill>
                  <a:srgbClr val="DCA10D"/>
                </a:solidFill>
                <a:hlinkClick r:id="rId2">
                  <a:extLst>
                    <a:ext uri="{A12FA001-AC4F-418D-AE19-62706E023703}">
                      <ahyp:hlinkClr val="tx"/>
                    </a:ext>
                  </a:extLst>
                </a:hlinkClick>
              </a:rPr>
              <a:t>hydrate</a:t>
            </a:r>
            <a:r>
              <a:rPr lang="en" sz="800"/>
              <a:t> Client Components and make the application interactive</a:t>
            </a:r>
            <a:endParaRPr/>
          </a:p>
          <a:p>
            <a:pPr indent="0" lvl="0" marL="0" rtl="0" algn="l">
              <a:spcBef>
                <a:spcPts val="0"/>
              </a:spcBef>
              <a:spcAft>
                <a:spcPts val="0"/>
              </a:spcAft>
              <a:buClr>
                <a:schemeClr val="dk1"/>
              </a:buClr>
              <a:buSzPts val="1200"/>
              <a:buFont typeface="Arial"/>
              <a:buNone/>
            </a:pPr>
            <a:r>
              <a:t/>
            </a:r>
            <a:endParaRPr/>
          </a:p>
        </p:txBody>
      </p:sp>
      <p:sp>
        <p:nvSpPr>
          <p:cNvPr id="1911" name="Google Shape;1911;g2cf2a48fbf3_0_2332: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cf2a48fbf3_0_2369: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1949" name="Google Shape;1949;g2cf2a48fbf3_0_2369: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2cf2a48fbf3_0_2398: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1979" name="Google Shape;1979;g2cf2a48fbf3_0_2398:notes"/>
          <p:cNvSpPr/>
          <p:nvPr>
            <p:ph idx="2" type="sldImg"/>
          </p:nvPr>
        </p:nvSpPr>
        <p:spPr>
          <a:xfrm>
            <a:off x="1714500" y="685800"/>
            <a:ext cx="34290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04d4c80f4f_0_68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04d4c80f4f_0_685: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g204d4c80f4f_0_685: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2cf29b53522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2cf29b53522_1_74: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360" name="Google Shape;1360;g2cf29b53522_1_74: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1f3814739e7_2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g1f3814739e7_2_0: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8" name="Google Shape;1368;g1f3814739e7_2_0: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04d4c80f4f_0_69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04d4c80f4f_0_692: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g204d4c80f4f_0_692:notes"/>
          <p:cNvSpPr txBox="1"/>
          <p:nvPr>
            <p:ph idx="12" type="sldNum"/>
          </p:nvPr>
        </p:nvSpPr>
        <p:spPr>
          <a:xfrm>
            <a:off x="3884613" y="8685214"/>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04d4c80f4f_0_706: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4" name="Google Shape;1384;g204d4c80f4f_0_706: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g204d4c80f4f_0_706: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9.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4.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0.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598" name="Shape 598"/>
        <p:cNvGrpSpPr/>
        <p:nvPr/>
      </p:nvGrpSpPr>
      <p:grpSpPr>
        <a:xfrm>
          <a:off x="0" y="0"/>
          <a:ext cx="0" cy="0"/>
          <a:chOff x="0" y="0"/>
          <a:chExt cx="0" cy="0"/>
        </a:xfrm>
      </p:grpSpPr>
      <p:sp>
        <p:nvSpPr>
          <p:cNvPr id="599" name="Google Shape;599;p105"/>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0" name="Google Shape;600;p10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601" name="Shape 601"/>
        <p:cNvGrpSpPr/>
        <p:nvPr/>
      </p:nvGrpSpPr>
      <p:grpSpPr>
        <a:xfrm>
          <a:off x="0" y="0"/>
          <a:ext cx="0" cy="0"/>
          <a:chOff x="0" y="0"/>
          <a:chExt cx="0" cy="0"/>
        </a:xfrm>
      </p:grpSpPr>
      <p:sp>
        <p:nvSpPr>
          <p:cNvPr id="602" name="Google Shape;602;p106"/>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Verizon NHG TX"/>
              <a:buNone/>
              <a:defRPr b="1" i="0" sz="1200" u="none" cap="none" strike="noStrike">
                <a:solidFill>
                  <a:schemeClr val="lt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603" name="Google Shape;603;p106"/>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4" name="Google Shape;604;p10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605" name="Google Shape;605;p106"/>
          <p:cNvPicPr preferRelativeResize="0"/>
          <p:nvPr/>
        </p:nvPicPr>
        <p:blipFill rotWithShape="1">
          <a:blip r:embed="rId2">
            <a:alphaModFix/>
          </a:blip>
          <a:srcRect b="0" l="0" r="0" t="0"/>
          <a:stretch/>
        </p:blipFill>
        <p:spPr>
          <a:xfrm>
            <a:off x="357160" y="4615079"/>
            <a:ext cx="1069848" cy="384837"/>
          </a:xfrm>
          <a:prstGeom prst="rect">
            <a:avLst/>
          </a:prstGeom>
          <a:noFill/>
          <a:ln>
            <a:noFill/>
          </a:ln>
        </p:spPr>
      </p:pic>
      <p:sp>
        <p:nvSpPr>
          <p:cNvPr id="606" name="Google Shape;606;p106"/>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70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70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607" name="Shape 607"/>
        <p:cNvGrpSpPr/>
        <p:nvPr/>
      </p:nvGrpSpPr>
      <p:grpSpPr>
        <a:xfrm>
          <a:off x="0" y="0"/>
          <a:ext cx="0" cy="0"/>
          <a:chOff x="0" y="0"/>
          <a:chExt cx="0" cy="0"/>
        </a:xfrm>
      </p:grpSpPr>
      <p:sp>
        <p:nvSpPr>
          <p:cNvPr id="608" name="Google Shape;608;p107"/>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609" name="Google Shape;609;p107"/>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0" name="Google Shape;610;p10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611" name="Google Shape;611;p107"/>
          <p:cNvPicPr preferRelativeResize="0"/>
          <p:nvPr/>
        </p:nvPicPr>
        <p:blipFill rotWithShape="1">
          <a:blip r:embed="rId2">
            <a:alphaModFix/>
          </a:blip>
          <a:srcRect b="0" l="0" r="0" t="0"/>
          <a:stretch/>
        </p:blipFill>
        <p:spPr>
          <a:xfrm>
            <a:off x="353824" y="4608575"/>
            <a:ext cx="1069844" cy="397804"/>
          </a:xfrm>
          <a:prstGeom prst="rect">
            <a:avLst/>
          </a:prstGeom>
          <a:noFill/>
          <a:ln>
            <a:noFill/>
          </a:ln>
        </p:spPr>
      </p:pic>
      <p:sp>
        <p:nvSpPr>
          <p:cNvPr id="612" name="Google Shape;612;p107"/>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700">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700">
              <a:solidFill>
                <a:schemeClr val="dk1"/>
              </a:solidFill>
              <a:latin typeface="Verizon NHG DS"/>
              <a:ea typeface="Verizon NHG DS"/>
              <a:cs typeface="Verizon NHG DS"/>
              <a:sym typeface="Verizon NHG DS"/>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613" name="Shape 613"/>
        <p:cNvGrpSpPr/>
        <p:nvPr/>
      </p:nvGrpSpPr>
      <p:grpSpPr>
        <a:xfrm>
          <a:off x="0" y="0"/>
          <a:ext cx="0" cy="0"/>
          <a:chOff x="0" y="0"/>
          <a:chExt cx="0" cy="0"/>
        </a:xfrm>
      </p:grpSpPr>
      <p:sp>
        <p:nvSpPr>
          <p:cNvPr id="614" name="Google Shape;614;p10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615" name="Google Shape;615;p10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16" name="Google Shape;616;p108"/>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17" name="Google Shape;617;p108"/>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18" name="Google Shape;618;p108"/>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19" name="Google Shape;619;p108"/>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620" name="Google Shape;620;p108"/>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621" name="Google Shape;621;p108"/>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622" name="Google Shape;622;p10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623" name="Shape 623"/>
        <p:cNvGrpSpPr/>
        <p:nvPr/>
      </p:nvGrpSpPr>
      <p:grpSpPr>
        <a:xfrm>
          <a:off x="0" y="0"/>
          <a:ext cx="0" cy="0"/>
          <a:chOff x="0" y="0"/>
          <a:chExt cx="0" cy="0"/>
        </a:xfrm>
      </p:grpSpPr>
      <p:sp>
        <p:nvSpPr>
          <p:cNvPr id="624" name="Google Shape;624;p109"/>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625" name="Google Shape;625;p109"/>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626" name="Google Shape;626;p10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627" name="Shape 627"/>
        <p:cNvGrpSpPr/>
        <p:nvPr/>
      </p:nvGrpSpPr>
      <p:grpSpPr>
        <a:xfrm>
          <a:off x="0" y="0"/>
          <a:ext cx="0" cy="0"/>
          <a:chOff x="0" y="0"/>
          <a:chExt cx="0" cy="0"/>
        </a:xfrm>
      </p:grpSpPr>
      <p:sp>
        <p:nvSpPr>
          <p:cNvPr id="628" name="Google Shape;628;p110"/>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629" name="Google Shape;629;p11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630" name="Google Shape;630;p110"/>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631" name="Google Shape;631;p11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32" name="Google Shape;632;p11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633" name="Shape 633"/>
        <p:cNvGrpSpPr/>
        <p:nvPr/>
      </p:nvGrpSpPr>
      <p:grpSpPr>
        <a:xfrm>
          <a:off x="0" y="0"/>
          <a:ext cx="0" cy="0"/>
          <a:chOff x="0" y="0"/>
          <a:chExt cx="0" cy="0"/>
        </a:xfrm>
      </p:grpSpPr>
      <p:sp>
        <p:nvSpPr>
          <p:cNvPr id="634" name="Google Shape;634;p111"/>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635" name="Google Shape;635;p11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2pPr>
            <a:lvl3pPr lvl="2"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3pPr>
            <a:lvl4pPr lvl="3"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4pPr>
            <a:lvl5pPr lvl="4"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5pPr>
            <a:lvl6pPr lvl="5"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6pPr>
            <a:lvl7pPr lvl="6"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7pPr>
            <a:lvl8pPr lvl="7"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8pPr>
            <a:lvl9pPr lvl="8"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9pPr>
          </a:lstStyle>
          <a:p/>
        </p:txBody>
      </p:sp>
      <p:sp>
        <p:nvSpPr>
          <p:cNvPr id="636" name="Google Shape;636;p11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37" name="Google Shape;637;p111"/>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638" name="Google Shape;638;p11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39" name="Google Shape;639;p111"/>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izon NHG TX"/>
              <a:ea typeface="Verizon NHG TX"/>
              <a:cs typeface="Verizon NHG TX"/>
              <a:sym typeface="Verizon NHG TX"/>
            </a:endParaRPr>
          </a:p>
        </p:txBody>
      </p:sp>
      <p:sp>
        <p:nvSpPr>
          <p:cNvPr id="640" name="Google Shape;640;p111"/>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Statement and Chart">
  <p:cSld name="1_One Statement and Chart">
    <p:spTree>
      <p:nvGrpSpPr>
        <p:cNvPr id="641" name="Shape 641"/>
        <p:cNvGrpSpPr/>
        <p:nvPr/>
      </p:nvGrpSpPr>
      <p:grpSpPr>
        <a:xfrm>
          <a:off x="0" y="0"/>
          <a:ext cx="0" cy="0"/>
          <a:chOff x="0" y="0"/>
          <a:chExt cx="0" cy="0"/>
        </a:xfrm>
      </p:grpSpPr>
      <p:sp>
        <p:nvSpPr>
          <p:cNvPr id="642" name="Google Shape;642;p112"/>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DS"/>
              <a:buNone/>
              <a:defRPr b="0" i="0" sz="1200" u="none" cap="none" strike="noStrike">
                <a:solidFill>
                  <a:schemeClr val="dk1"/>
                </a:solidFill>
                <a:latin typeface="Verizon NHG DS"/>
                <a:ea typeface="Verizon NHG DS"/>
                <a:cs typeface="Verizon NHG DS"/>
                <a:sym typeface="Verizon NHG DS"/>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643" name="Google Shape;643;p112"/>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1pPr>
            <a:lvl2pPr indent="-228600" lvl="1" marL="9144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2pPr>
            <a:lvl3pPr indent="-304800" lvl="2" marL="13716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3pPr>
            <a:lvl4pPr indent="-304800" lvl="3" marL="18288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4pPr>
            <a:lvl5pPr indent="-304800" lvl="4" marL="22860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644" name="Google Shape;644;p11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45" name="Google Shape;645;p112"/>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6" name="Google Shape;646;p11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647" name="Shape 647"/>
        <p:cNvGrpSpPr/>
        <p:nvPr/>
      </p:nvGrpSpPr>
      <p:grpSpPr>
        <a:xfrm>
          <a:off x="0" y="0"/>
          <a:ext cx="0" cy="0"/>
          <a:chOff x="0" y="0"/>
          <a:chExt cx="0" cy="0"/>
        </a:xfrm>
      </p:grpSpPr>
      <p:sp>
        <p:nvSpPr>
          <p:cNvPr id="648" name="Google Shape;648;p11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13"/>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0" name="Google Shape;650;p113"/>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651" name="Shape 651"/>
        <p:cNvGrpSpPr/>
        <p:nvPr/>
      </p:nvGrpSpPr>
      <p:grpSpPr>
        <a:xfrm>
          <a:off x="0" y="0"/>
          <a:ext cx="0" cy="0"/>
          <a:chOff x="0" y="0"/>
          <a:chExt cx="0" cy="0"/>
        </a:xfrm>
      </p:grpSpPr>
      <p:sp>
        <p:nvSpPr>
          <p:cNvPr id="652" name="Google Shape;652;p11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2pPr>
            <a:lvl3pPr lvl="2"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3pPr>
            <a:lvl4pPr lvl="3"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4pPr>
            <a:lvl5pPr lvl="4"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5pPr>
            <a:lvl6pPr lvl="5"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6pPr>
            <a:lvl7pPr lvl="6"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7pPr>
            <a:lvl8pPr lvl="7"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8pPr>
            <a:lvl9pPr lvl="8"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9pPr>
          </a:lstStyle>
          <a:p/>
        </p:txBody>
      </p:sp>
      <p:sp>
        <p:nvSpPr>
          <p:cNvPr id="653" name="Google Shape;653;p11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11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55" name="Google Shape;655;p114"/>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56" name="Google Shape;656;p114"/>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57" name="Google Shape;657;p11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658" name="Shape 658"/>
        <p:cNvGrpSpPr/>
        <p:nvPr/>
      </p:nvGrpSpPr>
      <p:grpSpPr>
        <a:xfrm>
          <a:off x="0" y="0"/>
          <a:ext cx="0" cy="0"/>
          <a:chOff x="0" y="0"/>
          <a:chExt cx="0" cy="0"/>
        </a:xfrm>
      </p:grpSpPr>
      <p:pic>
        <p:nvPicPr>
          <p:cNvPr id="659" name="Google Shape;659;p115"/>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60" name="Google Shape;660;p11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661" name="Shape 661"/>
        <p:cNvGrpSpPr/>
        <p:nvPr/>
      </p:nvGrpSpPr>
      <p:grpSpPr>
        <a:xfrm>
          <a:off x="0" y="0"/>
          <a:ext cx="0" cy="0"/>
          <a:chOff x="0" y="0"/>
          <a:chExt cx="0" cy="0"/>
        </a:xfrm>
      </p:grpSpPr>
      <p:pic>
        <p:nvPicPr>
          <p:cNvPr id="662" name="Google Shape;662;p116"/>
          <p:cNvPicPr preferRelativeResize="0"/>
          <p:nvPr/>
        </p:nvPicPr>
        <p:blipFill rotWithShape="1">
          <a:blip r:embed="rId2">
            <a:alphaModFix/>
          </a:blip>
          <a:srcRect b="0" l="0" r="0" t="0"/>
          <a:stretch/>
        </p:blipFill>
        <p:spPr>
          <a:xfrm>
            <a:off x="0" y="0"/>
            <a:ext cx="9144002" cy="5143501"/>
          </a:xfrm>
          <a:prstGeom prst="rect">
            <a:avLst/>
          </a:prstGeom>
          <a:noFill/>
          <a:ln>
            <a:noFill/>
          </a:ln>
        </p:spPr>
      </p:pic>
      <p:sp>
        <p:nvSpPr>
          <p:cNvPr id="663" name="Google Shape;663;p11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2_Title and Content">
    <p:spTree>
      <p:nvGrpSpPr>
        <p:cNvPr id="664" name="Shape 664"/>
        <p:cNvGrpSpPr/>
        <p:nvPr/>
      </p:nvGrpSpPr>
      <p:grpSpPr>
        <a:xfrm>
          <a:off x="0" y="0"/>
          <a:ext cx="0" cy="0"/>
          <a:chOff x="0" y="0"/>
          <a:chExt cx="0" cy="0"/>
        </a:xfrm>
      </p:grpSpPr>
      <p:sp>
        <p:nvSpPr>
          <p:cNvPr id="665" name="Google Shape;665;p117"/>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Font typeface="Arial"/>
              <a:buNone/>
              <a:defRPr/>
            </a:lvl1pPr>
            <a:lvl2pPr indent="-228600" lvl="1" marL="914400" rtl="0" algn="l">
              <a:lnSpc>
                <a:spcPct val="100000"/>
              </a:lnSpc>
              <a:spcBef>
                <a:spcPts val="900"/>
              </a:spcBef>
              <a:spcAft>
                <a:spcPts val="0"/>
              </a:spcAft>
              <a:buClr>
                <a:schemeClr val="dk1"/>
              </a:buClr>
              <a:buSzPts val="1800"/>
              <a:buFont typeface="Arial"/>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66" name="Google Shape;666;p11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67" name="Google Shape;667;p11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68" name="Google Shape;668;p11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Font typeface="Arial"/>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1_Title and Content">
    <p:spTree>
      <p:nvGrpSpPr>
        <p:cNvPr id="669" name="Shape 669"/>
        <p:cNvGrpSpPr/>
        <p:nvPr/>
      </p:nvGrpSpPr>
      <p:grpSpPr>
        <a:xfrm>
          <a:off x="0" y="0"/>
          <a:ext cx="0" cy="0"/>
          <a:chOff x="0" y="0"/>
          <a:chExt cx="0" cy="0"/>
        </a:xfrm>
      </p:grpSpPr>
      <p:sp>
        <p:nvSpPr>
          <p:cNvPr id="670" name="Google Shape;670;p118"/>
          <p:cNvSpPr txBox="1"/>
          <p:nvPr>
            <p:ph idx="1" type="body"/>
          </p:nvPr>
        </p:nvSpPr>
        <p:spPr>
          <a:xfrm>
            <a:off x="457200" y="1459580"/>
            <a:ext cx="70866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Font typeface="Arial"/>
              <a:buNone/>
              <a:defRPr/>
            </a:lvl1pPr>
            <a:lvl2pPr indent="-228600" lvl="1" marL="914400" rtl="0" algn="l">
              <a:lnSpc>
                <a:spcPct val="100000"/>
              </a:lnSpc>
              <a:spcBef>
                <a:spcPts val="900"/>
              </a:spcBef>
              <a:spcAft>
                <a:spcPts val="0"/>
              </a:spcAft>
              <a:buClr>
                <a:schemeClr val="dk1"/>
              </a:buClr>
              <a:buSzPts val="1800"/>
              <a:buFont typeface="Arial"/>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
        <p:nvSpPr>
          <p:cNvPr id="671" name="Google Shape;671;p118"/>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72" name="Google Shape;672;p11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73" name="Google Shape;673;p11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74" name="Google Shape;674;p118"/>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Arial"/>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titleOnly">
  <p:cSld name="TITLE_ONLY">
    <p:spTree>
      <p:nvGrpSpPr>
        <p:cNvPr id="675" name="Shape 675"/>
        <p:cNvGrpSpPr/>
        <p:nvPr/>
      </p:nvGrpSpPr>
      <p:grpSpPr>
        <a:xfrm>
          <a:off x="0" y="0"/>
          <a:ext cx="0" cy="0"/>
          <a:chOff x="0" y="0"/>
          <a:chExt cx="0" cy="0"/>
        </a:xfrm>
      </p:grpSpPr>
      <p:sp>
        <p:nvSpPr>
          <p:cNvPr id="676" name="Google Shape;676;p119"/>
          <p:cNvSpPr txBox="1"/>
          <p:nvPr>
            <p:ph type="title"/>
          </p:nvPr>
        </p:nvSpPr>
        <p:spPr>
          <a:xfrm>
            <a:off x="457200" y="590550"/>
            <a:ext cx="7086600" cy="6858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77" name="Google Shape;677;p119"/>
          <p:cNvSpPr txBox="1"/>
          <p:nvPr>
            <p:ph idx="10" type="dt"/>
          </p:nvPr>
        </p:nvSpPr>
        <p:spPr>
          <a:xfrm>
            <a:off x="7543800" y="4700016"/>
            <a:ext cx="914400" cy="228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78" name="Google Shape;678;p11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79" name="Google Shape;679;p119"/>
          <p:cNvSpPr txBox="1"/>
          <p:nvPr>
            <p:ph idx="11" type="ftr"/>
          </p:nvPr>
        </p:nvSpPr>
        <p:spPr>
          <a:xfrm>
            <a:off x="2057400" y="4814316"/>
            <a:ext cx="4041600" cy="171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Two Column Content">
    <p:spTree>
      <p:nvGrpSpPr>
        <p:cNvPr id="680" name="Shape 680"/>
        <p:cNvGrpSpPr/>
        <p:nvPr/>
      </p:nvGrpSpPr>
      <p:grpSpPr>
        <a:xfrm>
          <a:off x="0" y="0"/>
          <a:ext cx="0" cy="0"/>
          <a:chOff x="0" y="0"/>
          <a:chExt cx="0" cy="0"/>
        </a:xfrm>
      </p:grpSpPr>
      <p:sp>
        <p:nvSpPr>
          <p:cNvPr id="681" name="Google Shape;681;p120"/>
          <p:cNvSpPr txBox="1"/>
          <p:nvPr>
            <p:ph idx="1" type="body"/>
          </p:nvPr>
        </p:nvSpPr>
        <p:spPr>
          <a:xfrm>
            <a:off x="457200" y="1097758"/>
            <a:ext cx="3977700" cy="3530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200"/>
              </a:spcBef>
              <a:spcAft>
                <a:spcPts val="0"/>
              </a:spcAft>
              <a:buClr>
                <a:schemeClr val="dk1"/>
              </a:buClr>
              <a:buSzPts val="1800"/>
              <a:buNone/>
              <a:defRPr/>
            </a:lvl1pPr>
            <a:lvl2pPr indent="-228600" lvl="1" marL="914400" rtl="0" algn="l">
              <a:lnSpc>
                <a:spcPct val="100000"/>
              </a:lnSpc>
              <a:spcBef>
                <a:spcPts val="1200"/>
              </a:spcBef>
              <a:spcAft>
                <a:spcPts val="0"/>
              </a:spcAft>
              <a:buClr>
                <a:schemeClr val="dk1"/>
              </a:buClr>
              <a:buSzPts val="1800"/>
              <a:buNone/>
              <a:defRPr/>
            </a:lvl2pPr>
            <a:lvl3pPr indent="-342900" lvl="2" marL="1371600" rtl="0" algn="l">
              <a:lnSpc>
                <a:spcPct val="100000"/>
              </a:lnSpc>
              <a:spcBef>
                <a:spcPts val="900"/>
              </a:spcBef>
              <a:spcAft>
                <a:spcPts val="0"/>
              </a:spcAft>
              <a:buClr>
                <a:schemeClr val="dk1"/>
              </a:buClr>
              <a:buSzPts val="1800"/>
              <a:buChar char="•"/>
              <a:defRPr/>
            </a:lvl3pPr>
            <a:lvl4pPr indent="-342900" lvl="3" marL="1828800" rtl="0" algn="l">
              <a:lnSpc>
                <a:spcPct val="100000"/>
              </a:lnSpc>
              <a:spcBef>
                <a:spcPts val="900"/>
              </a:spcBef>
              <a:spcAft>
                <a:spcPts val="0"/>
              </a:spcAft>
              <a:buClr>
                <a:schemeClr val="dk1"/>
              </a:buClr>
              <a:buSzPts val="1800"/>
              <a:buChar char="–"/>
              <a:defRPr/>
            </a:lvl4pPr>
            <a:lvl5pPr indent="-342900" lvl="4" marL="2286000" rtl="0" algn="l">
              <a:lnSpc>
                <a:spcPct val="100000"/>
              </a:lnSpc>
              <a:spcBef>
                <a:spcPts val="900"/>
              </a:spcBef>
              <a:spcAft>
                <a:spcPts val="0"/>
              </a:spcAft>
              <a:buClr>
                <a:schemeClr val="dk1"/>
              </a:buClr>
              <a:buSzPts val="1800"/>
              <a:buChar char="–"/>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682" name="Google Shape;682;p120"/>
          <p:cNvSpPr txBox="1"/>
          <p:nvPr>
            <p:ph idx="10" type="dt"/>
          </p:nvPr>
        </p:nvSpPr>
        <p:spPr>
          <a:xfrm>
            <a:off x="7543800" y="4810899"/>
            <a:ext cx="914400" cy="1713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sz="1400"/>
            </a:lvl1pPr>
            <a:lvl2pPr lvl="1" rtl="0" algn="l">
              <a:spcBef>
                <a:spcPts val="0"/>
              </a:spcBef>
              <a:spcAft>
                <a:spcPts val="0"/>
              </a:spcAft>
              <a:buSzPts val="1400"/>
              <a:buNone/>
              <a:defRPr sz="1400"/>
            </a:lvl2pPr>
            <a:lvl3pPr lvl="2" rtl="0" algn="l">
              <a:spcBef>
                <a:spcPts val="0"/>
              </a:spcBef>
              <a:spcAft>
                <a:spcPts val="0"/>
              </a:spcAft>
              <a:buSzPts val="1400"/>
              <a:buNone/>
              <a:defRPr sz="1400"/>
            </a:lvl3pPr>
            <a:lvl4pPr lvl="3" rtl="0" algn="l">
              <a:spcBef>
                <a:spcPts val="0"/>
              </a:spcBef>
              <a:spcAft>
                <a:spcPts val="0"/>
              </a:spcAft>
              <a:buSzPts val="1400"/>
              <a:buNone/>
              <a:defRPr sz="1400"/>
            </a:lvl4pPr>
            <a:lvl5pPr lvl="4" rtl="0" algn="l">
              <a:spcBef>
                <a:spcPts val="0"/>
              </a:spcBef>
              <a:spcAft>
                <a:spcPts val="0"/>
              </a:spcAft>
              <a:buSzPts val="1400"/>
              <a:buNone/>
              <a:defRPr sz="1400"/>
            </a:lvl5pPr>
            <a:lvl6pPr lvl="5" rtl="0" algn="l">
              <a:spcBef>
                <a:spcPts val="0"/>
              </a:spcBef>
              <a:spcAft>
                <a:spcPts val="0"/>
              </a:spcAft>
              <a:buSzPts val="1400"/>
              <a:buNone/>
              <a:defRPr sz="1400"/>
            </a:lvl6pPr>
            <a:lvl7pPr lvl="6" rtl="0" algn="l">
              <a:spcBef>
                <a:spcPts val="0"/>
              </a:spcBef>
              <a:spcAft>
                <a:spcPts val="0"/>
              </a:spcAft>
              <a:buSzPts val="1400"/>
              <a:buNone/>
              <a:defRPr sz="1400"/>
            </a:lvl7pPr>
            <a:lvl8pPr lvl="7" rtl="0" algn="l">
              <a:spcBef>
                <a:spcPts val="0"/>
              </a:spcBef>
              <a:spcAft>
                <a:spcPts val="0"/>
              </a:spcAft>
              <a:buSzPts val="1400"/>
              <a:buNone/>
              <a:defRPr sz="1400"/>
            </a:lvl8pPr>
            <a:lvl9pPr lvl="8" rtl="0" algn="l">
              <a:spcBef>
                <a:spcPts val="0"/>
              </a:spcBef>
              <a:spcAft>
                <a:spcPts val="0"/>
              </a:spcAft>
              <a:buSzPts val="1400"/>
              <a:buNone/>
              <a:defRPr sz="1400"/>
            </a:lvl9pPr>
          </a:lstStyle>
          <a:p/>
        </p:txBody>
      </p:sp>
      <p:sp>
        <p:nvSpPr>
          <p:cNvPr id="683" name="Google Shape;683;p120"/>
          <p:cNvSpPr txBox="1"/>
          <p:nvPr>
            <p:ph idx="12" type="sldNum"/>
          </p:nvPr>
        </p:nvSpPr>
        <p:spPr>
          <a:xfrm>
            <a:off x="8458200" y="4810899"/>
            <a:ext cx="228600" cy="171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684" name="Google Shape;684;p120"/>
          <p:cNvCxnSpPr/>
          <p:nvPr/>
        </p:nvCxnSpPr>
        <p:spPr>
          <a:xfrm>
            <a:off x="457200" y="342900"/>
            <a:ext cx="8229600" cy="0"/>
          </a:xfrm>
          <a:prstGeom prst="straightConnector1">
            <a:avLst/>
          </a:prstGeom>
          <a:noFill/>
          <a:ln cap="flat" cmpd="sng" w="47625">
            <a:solidFill>
              <a:schemeClr val="dk1"/>
            </a:solidFill>
            <a:prstDash val="solid"/>
            <a:round/>
            <a:headEnd len="sm" w="sm" type="none"/>
            <a:tailEnd len="sm" w="sm" type="none"/>
          </a:ln>
        </p:spPr>
      </p:cxnSp>
      <p:sp>
        <p:nvSpPr>
          <p:cNvPr id="685" name="Google Shape;685;p120"/>
          <p:cNvSpPr txBox="1"/>
          <p:nvPr>
            <p:ph idx="2" type="body"/>
          </p:nvPr>
        </p:nvSpPr>
        <p:spPr>
          <a:xfrm>
            <a:off x="4709160" y="1097758"/>
            <a:ext cx="3977700" cy="3530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200"/>
              </a:spcBef>
              <a:spcAft>
                <a:spcPts val="0"/>
              </a:spcAft>
              <a:buClr>
                <a:schemeClr val="dk1"/>
              </a:buClr>
              <a:buSzPts val="1800"/>
              <a:buNone/>
              <a:defRPr/>
            </a:lvl1pPr>
            <a:lvl2pPr indent="-228600" lvl="1" marL="914400" rtl="0" algn="l">
              <a:lnSpc>
                <a:spcPct val="100000"/>
              </a:lnSpc>
              <a:spcBef>
                <a:spcPts val="1200"/>
              </a:spcBef>
              <a:spcAft>
                <a:spcPts val="0"/>
              </a:spcAft>
              <a:buClr>
                <a:schemeClr val="dk1"/>
              </a:buClr>
              <a:buSzPts val="1800"/>
              <a:buNone/>
              <a:defRPr/>
            </a:lvl2pPr>
            <a:lvl3pPr indent="-342900" lvl="2" marL="1371600" rtl="0" algn="l">
              <a:lnSpc>
                <a:spcPct val="100000"/>
              </a:lnSpc>
              <a:spcBef>
                <a:spcPts val="900"/>
              </a:spcBef>
              <a:spcAft>
                <a:spcPts val="0"/>
              </a:spcAft>
              <a:buClr>
                <a:schemeClr val="dk1"/>
              </a:buClr>
              <a:buSzPts val="1800"/>
              <a:buChar char="•"/>
              <a:defRPr/>
            </a:lvl3pPr>
            <a:lvl4pPr indent="-342900" lvl="3" marL="1828800" rtl="0" algn="l">
              <a:lnSpc>
                <a:spcPct val="100000"/>
              </a:lnSpc>
              <a:spcBef>
                <a:spcPts val="900"/>
              </a:spcBef>
              <a:spcAft>
                <a:spcPts val="0"/>
              </a:spcAft>
              <a:buClr>
                <a:schemeClr val="dk1"/>
              </a:buClr>
              <a:buSzPts val="1800"/>
              <a:buChar char="–"/>
              <a:defRPr/>
            </a:lvl4pPr>
            <a:lvl5pPr indent="-342900" lvl="4" marL="2286000" rtl="0" algn="l">
              <a:lnSpc>
                <a:spcPct val="100000"/>
              </a:lnSpc>
              <a:spcBef>
                <a:spcPts val="900"/>
              </a:spcBef>
              <a:spcAft>
                <a:spcPts val="0"/>
              </a:spcAft>
              <a:buClr>
                <a:schemeClr val="dk1"/>
              </a:buClr>
              <a:buSzPts val="1800"/>
              <a:buChar char="–"/>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686" name="Google Shape;686;p120"/>
          <p:cNvSpPr txBox="1"/>
          <p:nvPr>
            <p:ph type="title"/>
          </p:nvPr>
        </p:nvSpPr>
        <p:spPr>
          <a:xfrm>
            <a:off x="457200" y="445770"/>
            <a:ext cx="7086600" cy="295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1">
  <p:cSld name="One Statement and Chart_1">
    <p:spTree>
      <p:nvGrpSpPr>
        <p:cNvPr id="687" name="Shape 687"/>
        <p:cNvGrpSpPr/>
        <p:nvPr/>
      </p:nvGrpSpPr>
      <p:grpSpPr>
        <a:xfrm>
          <a:off x="0" y="0"/>
          <a:ext cx="0" cy="0"/>
          <a:chOff x="0" y="0"/>
          <a:chExt cx="0" cy="0"/>
        </a:xfrm>
      </p:grpSpPr>
      <p:sp>
        <p:nvSpPr>
          <p:cNvPr id="688" name="Google Shape;688;p121"/>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689" name="Google Shape;689;p12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690" name="Google Shape;690;p121"/>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691" name="Google Shape;691;p12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92" name="Google Shape;692;p121"/>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showMasterSp="0">
  <p:cSld name="Thank You_1">
    <p:bg>
      <p:bgPr>
        <a:solidFill>
          <a:schemeClr val="dk2"/>
        </a:solidFill>
      </p:bgPr>
    </p:bg>
    <p:spTree>
      <p:nvGrpSpPr>
        <p:cNvPr id="693" name="Shape 693"/>
        <p:cNvGrpSpPr/>
        <p:nvPr/>
      </p:nvGrpSpPr>
      <p:grpSpPr>
        <a:xfrm>
          <a:off x="0" y="0"/>
          <a:ext cx="0" cy="0"/>
          <a:chOff x="0" y="0"/>
          <a:chExt cx="0" cy="0"/>
        </a:xfrm>
      </p:grpSpPr>
      <p:sp>
        <p:nvSpPr>
          <p:cNvPr id="694" name="Google Shape;694;p122"/>
          <p:cNvSpPr txBox="1"/>
          <p:nvPr/>
        </p:nvSpPr>
        <p:spPr>
          <a:xfrm>
            <a:off x="457199" y="1097756"/>
            <a:ext cx="4114800" cy="6858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FFFFFF"/>
              </a:buClr>
              <a:buSzPts val="1600"/>
              <a:buFont typeface="Arial"/>
              <a:buNone/>
            </a:pPr>
            <a:r>
              <a:rPr b="1" lang="en" sz="6500">
                <a:solidFill>
                  <a:srgbClr val="FFFFFF"/>
                </a:solidFill>
                <a:latin typeface="Arial"/>
                <a:ea typeface="Arial"/>
                <a:cs typeface="Arial"/>
                <a:sym typeface="Arial"/>
              </a:rPr>
              <a:t>Thank you.</a:t>
            </a:r>
            <a:endParaRPr sz="1100"/>
          </a:p>
        </p:txBody>
      </p:sp>
      <p:sp>
        <p:nvSpPr>
          <p:cNvPr id="695" name="Google Shape;695;p122"/>
          <p:cNvSpPr txBox="1"/>
          <p:nvPr>
            <p:ph idx="1" type="subTitle"/>
          </p:nvPr>
        </p:nvSpPr>
        <p:spPr>
          <a:xfrm>
            <a:off x="457200" y="1954813"/>
            <a:ext cx="4114800" cy="514200"/>
          </a:xfrm>
          <a:prstGeom prst="rect">
            <a:avLst/>
          </a:prstGeom>
          <a:noFill/>
          <a:ln>
            <a:noFill/>
          </a:ln>
        </p:spPr>
        <p:txBody>
          <a:bodyPr anchorCtr="0" anchor="t" bIns="0" lIns="0" spcFirstLastPara="1" rIns="0" wrap="square" tIns="0">
            <a:noAutofit/>
          </a:bodyPr>
          <a:lstStyle>
            <a:lvl1pPr lvl="0" marR="0" rtl="0" algn="l">
              <a:lnSpc>
                <a:spcPct val="80000"/>
              </a:lnSpc>
              <a:spcBef>
                <a:spcPts val="90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lvl="1" marR="0" rtl="0" algn="ctr">
              <a:lnSpc>
                <a:spcPct val="100000"/>
              </a:lnSpc>
              <a:spcBef>
                <a:spcPts val="12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lvl="2" marR="0" rtl="0" algn="ctr">
              <a:lnSpc>
                <a:spcPct val="100000"/>
              </a:lnSpc>
              <a:spcBef>
                <a:spcPts val="9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lvl="3" marR="0" rtl="0" algn="ctr">
              <a:lnSpc>
                <a:spcPct val="100000"/>
              </a:lnSpc>
              <a:spcBef>
                <a:spcPts val="9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lvl="4" marR="0" rtl="0" algn="ctr">
              <a:lnSpc>
                <a:spcPct val="100000"/>
              </a:lnSpc>
              <a:spcBef>
                <a:spcPts val="9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5pPr>
            <a:lvl6pPr lvl="5"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6pPr>
            <a:lvl7pPr lvl="6"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7pPr>
            <a:lvl8pPr lvl="7"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8pPr>
            <a:lvl9pPr lvl="8"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9pPr>
          </a:lstStyle>
          <a:p/>
        </p:txBody>
      </p:sp>
      <p:pic>
        <p:nvPicPr>
          <p:cNvPr id="696" name="Google Shape;696;p122"/>
          <p:cNvPicPr preferRelativeResize="0"/>
          <p:nvPr/>
        </p:nvPicPr>
        <p:blipFill rotWithShape="1">
          <a:blip r:embed="rId2">
            <a:alphaModFix/>
          </a:blip>
          <a:srcRect b="0" l="0" r="0" t="0"/>
          <a:stretch/>
        </p:blipFill>
        <p:spPr>
          <a:xfrm>
            <a:off x="353825" y="4749451"/>
            <a:ext cx="786284" cy="297807"/>
          </a:xfrm>
          <a:prstGeom prst="rect">
            <a:avLst/>
          </a:prstGeom>
          <a:noFill/>
          <a:ln>
            <a:noFill/>
          </a:ln>
        </p:spPr>
      </p:pic>
      <p:sp>
        <p:nvSpPr>
          <p:cNvPr id="697" name="Google Shape;697;p122"/>
          <p:cNvSpPr txBox="1"/>
          <p:nvPr/>
        </p:nvSpPr>
        <p:spPr>
          <a:xfrm>
            <a:off x="2812568" y="4810899"/>
            <a:ext cx="4023300" cy="171600"/>
          </a:xfrm>
          <a:prstGeom prst="rect">
            <a:avLst/>
          </a:prstGeom>
          <a:noFill/>
          <a:ln>
            <a:noFill/>
          </a:ln>
        </p:spPr>
        <p:txBody>
          <a:bodyPr anchorCtr="0" anchor="b" bIns="0" lIns="0" spcFirstLastPara="1" rIns="182875" wrap="square" tIns="0">
            <a:noAutofit/>
          </a:bodyPr>
          <a:lstStyle/>
          <a:p>
            <a:pPr indent="0" lvl="0" marL="0" marR="0" rtl="0" algn="l">
              <a:spcBef>
                <a:spcPts val="0"/>
              </a:spcBef>
              <a:spcAft>
                <a:spcPts val="0"/>
              </a:spcAft>
              <a:buClr>
                <a:srgbClr val="FFFFFF"/>
              </a:buClr>
              <a:buSzPts val="200"/>
              <a:buFont typeface="Arial Narrow"/>
              <a:buNone/>
            </a:pPr>
            <a:r>
              <a:rPr lang="en" sz="700">
                <a:solidFill>
                  <a:srgbClr val="FFFFFF"/>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endParaRPr sz="1100"/>
          </a:p>
        </p:txBody>
      </p:sp>
      <p:sp>
        <p:nvSpPr>
          <p:cNvPr id="698" name="Google Shape;698;p12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 Picture" showMasterSp="0">
  <p:cSld name="Full-Screen Picture">
    <p:spTree>
      <p:nvGrpSpPr>
        <p:cNvPr id="699" name="Shape 699"/>
        <p:cNvGrpSpPr/>
        <p:nvPr/>
      </p:nvGrpSpPr>
      <p:grpSpPr>
        <a:xfrm>
          <a:off x="0" y="0"/>
          <a:ext cx="0" cy="0"/>
          <a:chOff x="0" y="0"/>
          <a:chExt cx="0" cy="0"/>
        </a:xfrm>
      </p:grpSpPr>
      <p:sp>
        <p:nvSpPr>
          <p:cNvPr id="700" name="Google Shape;700;p123"/>
          <p:cNvSpPr/>
          <p:nvPr>
            <p:ph idx="2" type="pic"/>
          </p:nvPr>
        </p:nvSpPr>
        <p:spPr>
          <a:xfrm>
            <a:off x="0" y="0"/>
            <a:ext cx="9144000" cy="51435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lvl="2"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lvl="4"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01" name="Google Shape;701;p123"/>
          <p:cNvSpPr txBox="1"/>
          <p:nvPr>
            <p:ph idx="10" type="dt"/>
          </p:nvPr>
        </p:nvSpPr>
        <p:spPr>
          <a:xfrm>
            <a:off x="7543800" y="4810899"/>
            <a:ext cx="914400" cy="171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702" name="Google Shape;702;p123"/>
          <p:cNvSpPr txBox="1"/>
          <p:nvPr>
            <p:ph idx="12" type="sldNum"/>
          </p:nvPr>
        </p:nvSpPr>
        <p:spPr>
          <a:xfrm>
            <a:off x="8458200" y="4810899"/>
            <a:ext cx="228600" cy="171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sz="700">
                <a:solidFill>
                  <a:schemeClr val="dk1"/>
                </a:solidFill>
                <a:latin typeface="Arial"/>
                <a:ea typeface="Arial"/>
                <a:cs typeface="Arial"/>
                <a:sym typeface="Arial"/>
              </a:defRPr>
            </a:lvl1pPr>
            <a:lvl2pPr indent="0" lvl="1" marL="0" marR="0" rtl="0" algn="r">
              <a:spcBef>
                <a:spcPts val="0"/>
              </a:spcBef>
              <a:buNone/>
              <a:defRPr b="1" sz="700">
                <a:solidFill>
                  <a:schemeClr val="dk1"/>
                </a:solidFill>
                <a:latin typeface="Arial"/>
                <a:ea typeface="Arial"/>
                <a:cs typeface="Arial"/>
                <a:sym typeface="Arial"/>
              </a:defRPr>
            </a:lvl2pPr>
            <a:lvl3pPr indent="0" lvl="2" marL="0" marR="0" rtl="0" algn="r">
              <a:spcBef>
                <a:spcPts val="0"/>
              </a:spcBef>
              <a:buNone/>
              <a:defRPr b="1" sz="700">
                <a:solidFill>
                  <a:schemeClr val="dk1"/>
                </a:solidFill>
                <a:latin typeface="Arial"/>
                <a:ea typeface="Arial"/>
                <a:cs typeface="Arial"/>
                <a:sym typeface="Arial"/>
              </a:defRPr>
            </a:lvl3pPr>
            <a:lvl4pPr indent="0" lvl="3" marL="0" marR="0" rtl="0" algn="r">
              <a:spcBef>
                <a:spcPts val="0"/>
              </a:spcBef>
              <a:buNone/>
              <a:defRPr b="1" sz="700">
                <a:solidFill>
                  <a:schemeClr val="dk1"/>
                </a:solidFill>
                <a:latin typeface="Arial"/>
                <a:ea typeface="Arial"/>
                <a:cs typeface="Arial"/>
                <a:sym typeface="Arial"/>
              </a:defRPr>
            </a:lvl4pPr>
            <a:lvl5pPr indent="0" lvl="4" marL="0" marR="0" rtl="0" algn="r">
              <a:spcBef>
                <a:spcPts val="0"/>
              </a:spcBef>
              <a:buNone/>
              <a:defRPr b="1" sz="700">
                <a:solidFill>
                  <a:schemeClr val="dk1"/>
                </a:solidFill>
                <a:latin typeface="Arial"/>
                <a:ea typeface="Arial"/>
                <a:cs typeface="Arial"/>
                <a:sym typeface="Arial"/>
              </a:defRPr>
            </a:lvl5pPr>
            <a:lvl6pPr indent="0" lvl="5" marL="0" marR="0" rtl="0" algn="r">
              <a:spcBef>
                <a:spcPts val="0"/>
              </a:spcBef>
              <a:buNone/>
              <a:defRPr b="1" sz="700">
                <a:solidFill>
                  <a:schemeClr val="dk1"/>
                </a:solidFill>
                <a:latin typeface="Arial"/>
                <a:ea typeface="Arial"/>
                <a:cs typeface="Arial"/>
                <a:sym typeface="Arial"/>
              </a:defRPr>
            </a:lvl6pPr>
            <a:lvl7pPr indent="0" lvl="6" marL="0" marR="0" rtl="0" algn="r">
              <a:spcBef>
                <a:spcPts val="0"/>
              </a:spcBef>
              <a:buNone/>
              <a:defRPr b="1" sz="700">
                <a:solidFill>
                  <a:schemeClr val="dk1"/>
                </a:solidFill>
                <a:latin typeface="Arial"/>
                <a:ea typeface="Arial"/>
                <a:cs typeface="Arial"/>
                <a:sym typeface="Arial"/>
              </a:defRPr>
            </a:lvl7pPr>
            <a:lvl8pPr indent="0" lvl="7" marL="0" marR="0" rtl="0" algn="r">
              <a:spcBef>
                <a:spcPts val="0"/>
              </a:spcBef>
              <a:buNone/>
              <a:defRPr b="1" sz="700">
                <a:solidFill>
                  <a:schemeClr val="dk1"/>
                </a:solidFill>
                <a:latin typeface="Arial"/>
                <a:ea typeface="Arial"/>
                <a:cs typeface="Arial"/>
                <a:sym typeface="Arial"/>
              </a:defRPr>
            </a:lvl8pPr>
            <a:lvl9pPr indent="0" lvl="8" marL="0" marR="0" rt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03" name="Google Shape;703;p123"/>
          <p:cNvSpPr txBox="1"/>
          <p:nvPr/>
        </p:nvSpPr>
        <p:spPr>
          <a:xfrm>
            <a:off x="2812568" y="4810899"/>
            <a:ext cx="4023300" cy="171600"/>
          </a:xfrm>
          <a:prstGeom prst="rect">
            <a:avLst/>
          </a:prstGeom>
          <a:noFill/>
          <a:ln>
            <a:noFill/>
          </a:ln>
        </p:spPr>
        <p:txBody>
          <a:bodyPr anchorCtr="0" anchor="b" bIns="0" lIns="0" spcFirstLastPara="1" rIns="182875" wrap="square" tIns="0">
            <a:noAutofit/>
          </a:bodyPr>
          <a:lstStyle/>
          <a:p>
            <a:pPr indent="0" lvl="0" marL="0" marR="0" rtl="0" algn="l">
              <a:spcBef>
                <a:spcPts val="0"/>
              </a:spcBef>
              <a:spcAft>
                <a:spcPts val="0"/>
              </a:spcAft>
              <a:buClr>
                <a:srgbClr val="000000"/>
              </a:buClr>
              <a:buSzPts val="200"/>
              <a:buFont typeface="Arial Narrow"/>
              <a:buNone/>
            </a:pPr>
            <a:r>
              <a:rPr lang="en" sz="700">
                <a:solidFill>
                  <a:srgbClr val="000000"/>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endParaRPr sz="110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Agenda_1">
    <p:spTree>
      <p:nvGrpSpPr>
        <p:cNvPr id="704" name="Shape 704"/>
        <p:cNvGrpSpPr/>
        <p:nvPr/>
      </p:nvGrpSpPr>
      <p:grpSpPr>
        <a:xfrm>
          <a:off x="0" y="0"/>
          <a:ext cx="0" cy="0"/>
          <a:chOff x="0" y="0"/>
          <a:chExt cx="0" cy="0"/>
        </a:xfrm>
      </p:grpSpPr>
      <p:sp>
        <p:nvSpPr>
          <p:cNvPr id="705" name="Google Shape;705;p124"/>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6" name="Google Shape;706;p12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707" name="Google Shape;707;p12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tatement">
  <p:cSld name="Reverse Statement">
    <p:bg>
      <p:bgPr>
        <a:solidFill>
          <a:schemeClr val="dk1"/>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p1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izon NHG TX"/>
              <a:ea typeface="Verizon NHG TX"/>
              <a:cs typeface="Verizon NHG TX"/>
              <a:sym typeface="Verizon NHG TX"/>
            </a:endParaRPr>
          </a:p>
        </p:txBody>
      </p:sp>
      <p:pic>
        <p:nvPicPr>
          <p:cNvPr id="60" name="Google Shape;60;p14"/>
          <p:cNvPicPr preferRelativeResize="0"/>
          <p:nvPr/>
        </p:nvPicPr>
        <p:blipFill rotWithShape="1">
          <a:blip r:embed="rId2">
            <a:alphaModFix/>
          </a:blip>
          <a:srcRect b="0" l="0" r="0" t="0"/>
          <a:stretch/>
        </p:blipFill>
        <p:spPr>
          <a:xfrm>
            <a:off x="357160" y="4615079"/>
            <a:ext cx="1069848" cy="384837"/>
          </a:xfrm>
          <a:prstGeom prst="rect">
            <a:avLst/>
          </a:prstGeom>
          <a:noFill/>
          <a:ln>
            <a:noFill/>
          </a:ln>
        </p:spPr>
      </p:pic>
      <p:sp>
        <p:nvSpPr>
          <p:cNvPr id="61" name="Google Shape;61;p14"/>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gular Light">
  <p:cSld name="Two Column Content_1">
    <p:spTree>
      <p:nvGrpSpPr>
        <p:cNvPr id="708" name="Shape 708"/>
        <p:cNvGrpSpPr/>
        <p:nvPr/>
      </p:nvGrpSpPr>
      <p:grpSpPr>
        <a:xfrm>
          <a:off x="0" y="0"/>
          <a:ext cx="0" cy="0"/>
          <a:chOff x="0" y="0"/>
          <a:chExt cx="0" cy="0"/>
        </a:xfrm>
      </p:grpSpPr>
      <p:sp>
        <p:nvSpPr>
          <p:cNvPr id="709" name="Google Shape;709;p125"/>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7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10" name="Google Shape;710;p12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sz="700">
                <a:solidFill>
                  <a:schemeClr val="dk1"/>
                </a:solidFill>
                <a:latin typeface="Arial"/>
                <a:ea typeface="Arial"/>
                <a:cs typeface="Arial"/>
                <a:sym typeface="Arial"/>
              </a:defRPr>
            </a:lvl1pPr>
            <a:lvl2pPr indent="0" lvl="1" marL="0" marR="0" rtl="0" algn="r">
              <a:spcBef>
                <a:spcPts val="0"/>
              </a:spcBef>
              <a:buNone/>
              <a:defRPr b="1" sz="700">
                <a:solidFill>
                  <a:schemeClr val="dk1"/>
                </a:solidFill>
                <a:latin typeface="Arial"/>
                <a:ea typeface="Arial"/>
                <a:cs typeface="Arial"/>
                <a:sym typeface="Arial"/>
              </a:defRPr>
            </a:lvl2pPr>
            <a:lvl3pPr indent="0" lvl="2" marL="0" marR="0" rtl="0" algn="r">
              <a:spcBef>
                <a:spcPts val="0"/>
              </a:spcBef>
              <a:buNone/>
              <a:defRPr b="1" sz="700">
                <a:solidFill>
                  <a:schemeClr val="dk1"/>
                </a:solidFill>
                <a:latin typeface="Arial"/>
                <a:ea typeface="Arial"/>
                <a:cs typeface="Arial"/>
                <a:sym typeface="Arial"/>
              </a:defRPr>
            </a:lvl3pPr>
            <a:lvl4pPr indent="0" lvl="3" marL="0" marR="0" rtl="0" algn="r">
              <a:spcBef>
                <a:spcPts val="0"/>
              </a:spcBef>
              <a:buNone/>
              <a:defRPr b="1" sz="700">
                <a:solidFill>
                  <a:schemeClr val="dk1"/>
                </a:solidFill>
                <a:latin typeface="Arial"/>
                <a:ea typeface="Arial"/>
                <a:cs typeface="Arial"/>
                <a:sym typeface="Arial"/>
              </a:defRPr>
            </a:lvl4pPr>
            <a:lvl5pPr indent="0" lvl="4" marL="0" marR="0" rtl="0" algn="r">
              <a:spcBef>
                <a:spcPts val="0"/>
              </a:spcBef>
              <a:buNone/>
              <a:defRPr b="1" sz="700">
                <a:solidFill>
                  <a:schemeClr val="dk1"/>
                </a:solidFill>
                <a:latin typeface="Arial"/>
                <a:ea typeface="Arial"/>
                <a:cs typeface="Arial"/>
                <a:sym typeface="Arial"/>
              </a:defRPr>
            </a:lvl5pPr>
            <a:lvl6pPr indent="0" lvl="5" marL="0" marR="0" rtl="0" algn="r">
              <a:spcBef>
                <a:spcPts val="0"/>
              </a:spcBef>
              <a:buNone/>
              <a:defRPr b="1" sz="700">
                <a:solidFill>
                  <a:schemeClr val="dk1"/>
                </a:solidFill>
                <a:latin typeface="Arial"/>
                <a:ea typeface="Arial"/>
                <a:cs typeface="Arial"/>
                <a:sym typeface="Arial"/>
              </a:defRPr>
            </a:lvl6pPr>
            <a:lvl7pPr indent="0" lvl="6" marL="0" marR="0" rtl="0" algn="r">
              <a:spcBef>
                <a:spcPts val="0"/>
              </a:spcBef>
              <a:buNone/>
              <a:defRPr b="1" sz="700">
                <a:solidFill>
                  <a:schemeClr val="dk1"/>
                </a:solidFill>
                <a:latin typeface="Arial"/>
                <a:ea typeface="Arial"/>
                <a:cs typeface="Arial"/>
                <a:sym typeface="Arial"/>
              </a:defRPr>
            </a:lvl7pPr>
            <a:lvl8pPr indent="0" lvl="7" marL="0" marR="0" rtl="0" algn="r">
              <a:spcBef>
                <a:spcPts val="0"/>
              </a:spcBef>
              <a:buNone/>
              <a:defRPr b="1" sz="700">
                <a:solidFill>
                  <a:schemeClr val="dk1"/>
                </a:solidFill>
                <a:latin typeface="Arial"/>
                <a:ea typeface="Arial"/>
                <a:cs typeface="Arial"/>
                <a:sym typeface="Arial"/>
              </a:defRPr>
            </a:lvl8pPr>
            <a:lvl9pPr indent="0" lvl="8" marL="0" marR="0" rt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12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12" name="Google Shape;712;p125"/>
          <p:cNvSpPr txBox="1"/>
          <p:nvPr>
            <p:ph type="title"/>
          </p:nvPr>
        </p:nvSpPr>
        <p:spPr>
          <a:xfrm>
            <a:off x="457200" y="590550"/>
            <a:ext cx="7086600" cy="3723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Helvetica Neue"/>
              <a:buNone/>
              <a:defRPr b="1" i="0" sz="2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13" name="Google Shape;713;p125"/>
          <p:cNvSpPr txBox="1"/>
          <p:nvPr>
            <p:ph idx="1" type="body"/>
          </p:nvPr>
        </p:nvSpPr>
        <p:spPr>
          <a:xfrm>
            <a:off x="457200" y="1039055"/>
            <a:ext cx="7086600" cy="3017400"/>
          </a:xfrm>
          <a:prstGeom prst="rect">
            <a:avLst/>
          </a:prstGeom>
          <a:noFill/>
          <a:ln>
            <a:noFill/>
          </a:ln>
        </p:spPr>
        <p:txBody>
          <a:bodyPr anchorCtr="0" anchor="t" bIns="0" lIns="0" spcFirstLastPara="1" rIns="0" wrap="square" tIns="0">
            <a:noAutofit/>
          </a:bodyPr>
          <a:lstStyle>
            <a:lvl1pPr indent="-304800" lvl="0" marL="457200" marR="0" rtl="0" algn="l">
              <a:lnSpc>
                <a:spcPct val="100000"/>
              </a:lnSpc>
              <a:spcBef>
                <a:spcPts val="900"/>
              </a:spcBef>
              <a:spcAft>
                <a:spcPts val="0"/>
              </a:spcAft>
              <a:buClr>
                <a:schemeClr val="dk1"/>
              </a:buClr>
              <a:buSzPts val="1200"/>
              <a:buFont typeface="Helvetica Neue"/>
              <a:buAutoNum type="arabicPeriod"/>
              <a:defRPr b="1" i="0" sz="1200" u="none" cap="none" strike="noStrike">
                <a:solidFill>
                  <a:schemeClr val="dk1"/>
                </a:solidFill>
                <a:latin typeface="Helvetica Neue"/>
                <a:ea typeface="Helvetica Neue"/>
                <a:cs typeface="Helvetica Neue"/>
                <a:sym typeface="Helvetica Neue"/>
              </a:defRPr>
            </a:lvl1pPr>
            <a:lvl2pPr indent="-228600" lvl="1" marL="914400" marR="0" rtl="0" algn="l">
              <a:lnSpc>
                <a:spcPct val="100000"/>
              </a:lnSpc>
              <a:spcBef>
                <a:spcPts val="900"/>
              </a:spcBef>
              <a:spcAft>
                <a:spcPts val="0"/>
              </a:spcAft>
              <a:buClr>
                <a:schemeClr val="dk1"/>
              </a:buClr>
              <a:buSzPts val="1200"/>
              <a:buFont typeface="Helvetica Neue"/>
              <a:buNone/>
              <a:defRPr i="0" u="none" cap="none" strike="noStrike">
                <a:solidFill>
                  <a:schemeClr val="dk1"/>
                </a:solidFill>
                <a:latin typeface="Helvetica Neue"/>
                <a:ea typeface="Helvetica Neue"/>
                <a:cs typeface="Helvetica Neue"/>
                <a:sym typeface="Helvetica Neue"/>
              </a:defRPr>
            </a:lvl2pPr>
            <a:lvl3pPr indent="-304800" lvl="2" marL="1371600" marR="0" rtl="0" algn="l">
              <a:lnSpc>
                <a:spcPct val="100000"/>
              </a:lnSpc>
              <a:spcBef>
                <a:spcPts val="600"/>
              </a:spcBef>
              <a:spcAft>
                <a:spcPts val="0"/>
              </a:spcAft>
              <a:buClr>
                <a:schemeClr val="dk1"/>
              </a:buClr>
              <a:buSzPts val="1200"/>
              <a:buFont typeface="Helvetica Neue"/>
              <a:buChar char="•"/>
              <a:defRPr i="0" u="none" cap="none" strike="noStrike">
                <a:solidFill>
                  <a:schemeClr val="dk1"/>
                </a:solidFill>
                <a:latin typeface="Helvetica Neue"/>
                <a:ea typeface="Helvetica Neue"/>
                <a:cs typeface="Helvetica Neue"/>
                <a:sym typeface="Helvetica Neue"/>
              </a:defRPr>
            </a:lvl3pPr>
            <a:lvl4pPr indent="-304800" lvl="3" marL="1828800" marR="0" rtl="0" algn="l">
              <a:lnSpc>
                <a:spcPct val="100000"/>
              </a:lnSpc>
              <a:spcBef>
                <a:spcPts val="600"/>
              </a:spcBef>
              <a:spcAft>
                <a:spcPts val="0"/>
              </a:spcAft>
              <a:buClr>
                <a:schemeClr val="dk1"/>
              </a:buClr>
              <a:buSzPts val="1200"/>
              <a:buFont typeface="Helvetica Neue"/>
              <a:buChar char="–"/>
              <a:defRPr i="0" u="none" cap="none" strike="noStrike">
                <a:solidFill>
                  <a:schemeClr val="dk1"/>
                </a:solidFill>
                <a:latin typeface="Helvetica Neue"/>
                <a:ea typeface="Helvetica Neue"/>
                <a:cs typeface="Helvetica Neue"/>
                <a:sym typeface="Helvetica Neue"/>
              </a:defRPr>
            </a:lvl4pPr>
            <a:lvl5pPr indent="-304800" lvl="4" marL="2286000" marR="0" rtl="0" algn="l">
              <a:lnSpc>
                <a:spcPct val="100000"/>
              </a:lnSpc>
              <a:spcBef>
                <a:spcPts val="600"/>
              </a:spcBef>
              <a:spcAft>
                <a:spcPts val="0"/>
              </a:spcAft>
              <a:buClr>
                <a:schemeClr val="dk1"/>
              </a:buClr>
              <a:buSzPts val="1200"/>
              <a:buFont typeface="Helvetica Neue"/>
              <a:buChar char="–"/>
              <a:defRPr i="0" u="none" cap="none" strike="noStrike">
                <a:solidFill>
                  <a:schemeClr val="dk1"/>
                </a:solidFill>
                <a:latin typeface="Helvetica Neue"/>
                <a:ea typeface="Helvetica Neue"/>
                <a:cs typeface="Helvetica Neue"/>
                <a:sym typeface="Helvetica Neue"/>
              </a:defRPr>
            </a:lvl5pPr>
            <a:lvl6pPr indent="-304800" lvl="5" marL="2743200" marR="0" rtl="0" algn="l">
              <a:lnSpc>
                <a:spcPct val="100000"/>
              </a:lnSpc>
              <a:spcBef>
                <a:spcPts val="600"/>
              </a:spcBef>
              <a:spcAft>
                <a:spcPts val="0"/>
              </a:spcAft>
              <a:buClr>
                <a:schemeClr val="dk1"/>
              </a:buClr>
              <a:buSzPts val="1200"/>
              <a:buFont typeface="Helvetica Neue"/>
              <a:buChar char="–"/>
              <a:defRPr i="0" u="none" cap="none" strike="noStrike">
                <a:solidFill>
                  <a:schemeClr val="dk1"/>
                </a:solidFill>
                <a:latin typeface="Helvetica Neue"/>
                <a:ea typeface="Helvetica Neue"/>
                <a:cs typeface="Helvetica Neue"/>
                <a:sym typeface="Helvetica Neue"/>
              </a:defRPr>
            </a:lvl6pPr>
            <a:lvl7pPr indent="-304800" lvl="6" marL="3200400" marR="0" rtl="0" algn="l">
              <a:lnSpc>
                <a:spcPct val="100000"/>
              </a:lnSpc>
              <a:spcBef>
                <a:spcPts val="600"/>
              </a:spcBef>
              <a:spcAft>
                <a:spcPts val="0"/>
              </a:spcAft>
              <a:buClr>
                <a:schemeClr val="dk1"/>
              </a:buClr>
              <a:buSzPts val="1200"/>
              <a:buFont typeface="Helvetica Neue"/>
              <a:buChar char="–"/>
              <a:defRPr i="0" u="none" cap="none" strike="noStrike">
                <a:solidFill>
                  <a:schemeClr val="dk1"/>
                </a:solidFill>
                <a:latin typeface="Helvetica Neue"/>
                <a:ea typeface="Helvetica Neue"/>
                <a:cs typeface="Helvetica Neue"/>
                <a:sym typeface="Helvetica Neue"/>
              </a:defRPr>
            </a:lvl7pPr>
            <a:lvl8pPr indent="-304800" lvl="7" marL="3657600" marR="0" rtl="0" algn="l">
              <a:lnSpc>
                <a:spcPct val="100000"/>
              </a:lnSpc>
              <a:spcBef>
                <a:spcPts val="600"/>
              </a:spcBef>
              <a:spcAft>
                <a:spcPts val="0"/>
              </a:spcAft>
              <a:buClr>
                <a:schemeClr val="dk1"/>
              </a:buClr>
              <a:buSzPts val="1200"/>
              <a:buFont typeface="Helvetica Neue"/>
              <a:buChar char="–"/>
              <a:defRPr i="0" u="none" cap="none" strike="noStrike">
                <a:solidFill>
                  <a:schemeClr val="dk1"/>
                </a:solidFill>
                <a:latin typeface="Helvetica Neue"/>
                <a:ea typeface="Helvetica Neue"/>
                <a:cs typeface="Helvetica Neue"/>
                <a:sym typeface="Helvetica Neue"/>
              </a:defRPr>
            </a:lvl8pPr>
            <a:lvl9pPr indent="-304800" lvl="8" marL="4114800" marR="0" rtl="0" algn="l">
              <a:lnSpc>
                <a:spcPct val="100000"/>
              </a:lnSpc>
              <a:spcBef>
                <a:spcPts val="600"/>
              </a:spcBef>
              <a:spcAft>
                <a:spcPts val="0"/>
              </a:spcAft>
              <a:buClr>
                <a:schemeClr val="dk1"/>
              </a:buClr>
              <a:buSzPts val="1200"/>
              <a:buFont typeface="Helvetica Neue"/>
              <a:buChar char="–"/>
              <a:defRPr i="0" u="none" cap="none" strike="noStrike">
                <a:solidFill>
                  <a:schemeClr val="dk1"/>
                </a:solidFill>
                <a:latin typeface="Helvetica Neue"/>
                <a:ea typeface="Helvetica Neue"/>
                <a:cs typeface="Helvetica Neue"/>
                <a:sym typeface="Helvetica Neu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showMasterSp="0">
  <p:cSld name="1_1 Column">
    <p:bg>
      <p:bgPr>
        <a:solidFill>
          <a:schemeClr val="lt1"/>
        </a:solidFill>
      </p:bgPr>
    </p:bg>
    <p:spTree>
      <p:nvGrpSpPr>
        <p:cNvPr id="714" name="Shape 714"/>
        <p:cNvGrpSpPr/>
        <p:nvPr/>
      </p:nvGrpSpPr>
      <p:grpSpPr>
        <a:xfrm>
          <a:off x="0" y="0"/>
          <a:ext cx="0" cy="0"/>
          <a:chOff x="0" y="0"/>
          <a:chExt cx="0" cy="0"/>
        </a:xfrm>
      </p:grpSpPr>
      <p:sp>
        <p:nvSpPr>
          <p:cNvPr id="715" name="Google Shape;715;p126"/>
          <p:cNvSpPr txBox="1"/>
          <p:nvPr>
            <p:ph idx="1" type="body"/>
          </p:nvPr>
        </p:nvSpPr>
        <p:spPr>
          <a:xfrm>
            <a:off x="382083" y="1102996"/>
            <a:ext cx="8385600" cy="3497700"/>
          </a:xfrm>
          <a:prstGeom prst="rect">
            <a:avLst/>
          </a:prstGeom>
          <a:noFill/>
          <a:ln>
            <a:noFill/>
          </a:ln>
        </p:spPr>
        <p:txBody>
          <a:bodyPr anchorCtr="0" anchor="t" bIns="34275" lIns="68575" spcFirstLastPara="1" rIns="68575" wrap="square" tIns="34275">
            <a:noAutofit/>
          </a:bodyPr>
          <a:lstStyle>
            <a:lvl1pPr indent="-342900" lvl="0" marL="457200" rtl="0" algn="l">
              <a:lnSpc>
                <a:spcPct val="90000"/>
              </a:lnSpc>
              <a:spcBef>
                <a:spcPts val="800"/>
              </a:spcBef>
              <a:spcAft>
                <a:spcPts val="0"/>
              </a:spcAft>
              <a:buClr>
                <a:schemeClr val="accent2"/>
              </a:buClr>
              <a:buSzPts val="1800"/>
              <a:buFont typeface="Arial"/>
              <a:buChar char="•"/>
              <a:defRPr b="0" i="0" sz="1800">
                <a:solidFill>
                  <a:srgbClr val="53585F"/>
                </a:solidFill>
                <a:latin typeface="Avenir"/>
                <a:ea typeface="Avenir"/>
                <a:cs typeface="Avenir"/>
                <a:sym typeface="Avenir"/>
              </a:defRPr>
            </a:lvl1pPr>
            <a:lvl2pPr indent="-317500" lvl="1" marL="914400" rtl="0" algn="l">
              <a:lnSpc>
                <a:spcPct val="90000"/>
              </a:lnSpc>
              <a:spcBef>
                <a:spcPts val="400"/>
              </a:spcBef>
              <a:spcAft>
                <a:spcPts val="0"/>
              </a:spcAft>
              <a:buClr>
                <a:schemeClr val="accent2"/>
              </a:buClr>
              <a:buSzPts val="1400"/>
              <a:buFont typeface="Arial"/>
              <a:buChar char="•"/>
              <a:defRPr b="0" i="0" sz="1400">
                <a:solidFill>
                  <a:srgbClr val="53585F"/>
                </a:solidFill>
                <a:latin typeface="Avenir"/>
                <a:ea typeface="Avenir"/>
                <a:cs typeface="Avenir"/>
                <a:sym typeface="Avenir"/>
              </a:defRPr>
            </a:lvl2pPr>
            <a:lvl3pPr indent="-304800" lvl="2" marL="1371600" rtl="0" algn="l">
              <a:lnSpc>
                <a:spcPct val="90000"/>
              </a:lnSpc>
              <a:spcBef>
                <a:spcPts val="400"/>
              </a:spcBef>
              <a:spcAft>
                <a:spcPts val="0"/>
              </a:spcAft>
              <a:buClr>
                <a:schemeClr val="accent2"/>
              </a:buClr>
              <a:buSzPts val="1200"/>
              <a:buFont typeface="Arial"/>
              <a:buChar char="•"/>
              <a:defRPr b="0" i="0" sz="1200">
                <a:solidFill>
                  <a:srgbClr val="53585F"/>
                </a:solidFill>
                <a:latin typeface="Avenir"/>
                <a:ea typeface="Avenir"/>
                <a:cs typeface="Avenir"/>
                <a:sym typeface="Avenir"/>
              </a:defRPr>
            </a:lvl3pPr>
            <a:lvl4pPr indent="-298450" lvl="3" marL="1828800" rtl="0" algn="l">
              <a:lnSpc>
                <a:spcPct val="90000"/>
              </a:lnSpc>
              <a:spcBef>
                <a:spcPts val="400"/>
              </a:spcBef>
              <a:spcAft>
                <a:spcPts val="0"/>
              </a:spcAft>
              <a:buClr>
                <a:schemeClr val="accent2"/>
              </a:buClr>
              <a:buSzPts val="1100"/>
              <a:buFont typeface="Arial"/>
              <a:buChar char="•"/>
              <a:defRPr b="0" i="0" sz="1100">
                <a:solidFill>
                  <a:srgbClr val="53585F"/>
                </a:solidFill>
                <a:latin typeface="Avenir"/>
                <a:ea typeface="Avenir"/>
                <a:cs typeface="Avenir"/>
                <a:sym typeface="Avenir"/>
              </a:defRPr>
            </a:lvl4pPr>
            <a:lvl5pPr indent="-285750" lvl="4" marL="2286000" rtl="0" algn="l">
              <a:lnSpc>
                <a:spcPct val="90000"/>
              </a:lnSpc>
              <a:spcBef>
                <a:spcPts val="400"/>
              </a:spcBef>
              <a:spcAft>
                <a:spcPts val="0"/>
              </a:spcAft>
              <a:buClr>
                <a:schemeClr val="accent2"/>
              </a:buClr>
              <a:buSzPts val="900"/>
              <a:buFont typeface="Arial"/>
              <a:buChar char="•"/>
              <a:defRPr b="0" i="0" sz="900">
                <a:solidFill>
                  <a:srgbClr val="53585F"/>
                </a:solidFill>
                <a:latin typeface="Avenir"/>
                <a:ea typeface="Avenir"/>
                <a:cs typeface="Avenir"/>
                <a:sym typeface="Avenir"/>
              </a:defRPr>
            </a:lvl5pPr>
            <a:lvl6pPr indent="-228600" lvl="5" marL="2743200" rtl="0" algn="l">
              <a:lnSpc>
                <a:spcPct val="90000"/>
              </a:lnSpc>
              <a:spcBef>
                <a:spcPts val="400"/>
              </a:spcBef>
              <a:spcAft>
                <a:spcPts val="0"/>
              </a:spcAft>
              <a:buClr>
                <a:schemeClr val="dk1"/>
              </a:buClr>
              <a:buSzPts val="800"/>
              <a:buNone/>
              <a:defRPr sz="800"/>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6" name="Google Shape;716;p126"/>
          <p:cNvSpPr txBox="1"/>
          <p:nvPr>
            <p:ph type="title"/>
          </p:nvPr>
        </p:nvSpPr>
        <p:spPr>
          <a:xfrm>
            <a:off x="386108" y="273844"/>
            <a:ext cx="8381400" cy="654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accent2"/>
              </a:buClr>
              <a:buSzPts val="1400"/>
              <a:buFont typeface="Avenir"/>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17" name="Google Shape;717;p126"/>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chemeClr val="dk1"/>
              </a:buClr>
              <a:buSzPts val="1100"/>
              <a:buFont typeface="Avenir"/>
              <a:buNone/>
              <a:defRPr b="0" i="0" sz="140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chemeClr val="dk1"/>
              </a:buClr>
              <a:buSzPts val="1100"/>
              <a:buFont typeface="Avenir"/>
              <a:buNone/>
              <a:defRPr b="0" i="0" sz="14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chemeClr val="dk1"/>
              </a:buClr>
              <a:buSzPts val="1100"/>
              <a:buFont typeface="Avenir"/>
              <a:buNone/>
              <a:defRPr b="0" i="0" sz="14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chemeClr val="dk1"/>
              </a:buClr>
              <a:buSzPts val="1100"/>
              <a:buFont typeface="Avenir"/>
              <a:buNone/>
              <a:defRPr b="0" i="0" sz="14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chemeClr val="dk1"/>
              </a:buClr>
              <a:buSzPts val="1100"/>
              <a:buFont typeface="Avenir"/>
              <a:buNone/>
              <a:defRPr b="0" i="0" sz="14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chemeClr val="dk1"/>
              </a:buClr>
              <a:buSzPts val="1100"/>
              <a:buFont typeface="Avenir"/>
              <a:buNone/>
              <a:defRPr b="0" i="0" sz="14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chemeClr val="dk1"/>
              </a:buClr>
              <a:buSzPts val="1100"/>
              <a:buFont typeface="Avenir"/>
              <a:buNone/>
              <a:defRPr b="0" i="0" sz="14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chemeClr val="dk1"/>
              </a:buClr>
              <a:buSzPts val="1100"/>
              <a:buFont typeface="Avenir"/>
              <a:buNone/>
              <a:defRPr b="0" i="0" sz="14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chemeClr val="dk1"/>
              </a:buClr>
              <a:buSzPts val="1100"/>
              <a:buFont typeface="Avenir"/>
              <a:buNone/>
              <a:defRPr b="0" i="0" sz="1400" u="none" cap="none" strike="noStrike">
                <a:solidFill>
                  <a:schemeClr val="dk1"/>
                </a:solidFill>
                <a:latin typeface="Avenir"/>
                <a:ea typeface="Avenir"/>
                <a:cs typeface="Avenir"/>
                <a:sym typeface="Avenir"/>
              </a:defRPr>
            </a:lvl9pPr>
          </a:lstStyle>
          <a:p/>
        </p:txBody>
      </p:sp>
      <p:sp>
        <p:nvSpPr>
          <p:cNvPr id="718" name="Google Shape;718;p126"/>
          <p:cNvSpPr/>
          <p:nvPr/>
        </p:nvSpPr>
        <p:spPr>
          <a:xfrm>
            <a:off x="384048" y="4810794"/>
            <a:ext cx="2093400" cy="17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888888"/>
              </a:buClr>
              <a:buSzPts val="700"/>
              <a:buFont typeface="Avenir"/>
              <a:buNone/>
            </a:pPr>
            <a:r>
              <a:rPr b="0" i="0" lang="en" sz="700" u="none" cap="none" strike="noStrike">
                <a:solidFill>
                  <a:srgbClr val="888888"/>
                </a:solidFill>
                <a:latin typeface="Avenir"/>
                <a:ea typeface="Avenir"/>
                <a:cs typeface="Avenir"/>
                <a:sym typeface="Avenir"/>
              </a:rPr>
              <a:t>© 2018 Snowflake Computing Inc. All Rights Reserved.</a:t>
            </a:r>
            <a:endParaRPr b="0" i="0" sz="1400" u="none" cap="none" strike="noStrike">
              <a:solidFill>
                <a:schemeClr val="dk1"/>
              </a:solidFill>
              <a:latin typeface="Avenir"/>
              <a:ea typeface="Avenir"/>
              <a:cs typeface="Avenir"/>
              <a:sym typeface="Avenir"/>
            </a:endParaRPr>
          </a:p>
        </p:txBody>
      </p:sp>
      <p:sp>
        <p:nvSpPr>
          <p:cNvPr id="719" name="Google Shape;719;p12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solidFill>
                  <a:srgbClr val="53585F"/>
                </a:solidFill>
                <a:latin typeface="Avenir"/>
                <a:ea typeface="Avenir"/>
                <a:cs typeface="Avenir"/>
                <a:sym typeface="Avenir"/>
              </a:defRPr>
            </a:lvl1pPr>
            <a:lvl2pPr lvl="1" rtl="0">
              <a:buNone/>
              <a:defRPr sz="1000">
                <a:solidFill>
                  <a:srgbClr val="53585F"/>
                </a:solidFill>
                <a:latin typeface="Avenir"/>
                <a:ea typeface="Avenir"/>
                <a:cs typeface="Avenir"/>
                <a:sym typeface="Avenir"/>
              </a:defRPr>
            </a:lvl2pPr>
            <a:lvl3pPr lvl="2" rtl="0">
              <a:buNone/>
              <a:defRPr sz="1000">
                <a:solidFill>
                  <a:srgbClr val="53585F"/>
                </a:solidFill>
                <a:latin typeface="Avenir"/>
                <a:ea typeface="Avenir"/>
                <a:cs typeface="Avenir"/>
                <a:sym typeface="Avenir"/>
              </a:defRPr>
            </a:lvl3pPr>
            <a:lvl4pPr lvl="3" rtl="0">
              <a:buNone/>
              <a:defRPr sz="1000">
                <a:solidFill>
                  <a:srgbClr val="53585F"/>
                </a:solidFill>
                <a:latin typeface="Avenir"/>
                <a:ea typeface="Avenir"/>
                <a:cs typeface="Avenir"/>
                <a:sym typeface="Avenir"/>
              </a:defRPr>
            </a:lvl4pPr>
            <a:lvl5pPr lvl="4" rtl="0">
              <a:buNone/>
              <a:defRPr sz="1000">
                <a:solidFill>
                  <a:srgbClr val="53585F"/>
                </a:solidFill>
                <a:latin typeface="Avenir"/>
                <a:ea typeface="Avenir"/>
                <a:cs typeface="Avenir"/>
                <a:sym typeface="Avenir"/>
              </a:defRPr>
            </a:lvl5pPr>
            <a:lvl6pPr lvl="5" rtl="0">
              <a:buNone/>
              <a:defRPr sz="1000">
                <a:solidFill>
                  <a:srgbClr val="53585F"/>
                </a:solidFill>
                <a:latin typeface="Avenir"/>
                <a:ea typeface="Avenir"/>
                <a:cs typeface="Avenir"/>
                <a:sym typeface="Avenir"/>
              </a:defRPr>
            </a:lvl6pPr>
            <a:lvl7pPr lvl="6" rtl="0">
              <a:buNone/>
              <a:defRPr sz="1000">
                <a:solidFill>
                  <a:srgbClr val="53585F"/>
                </a:solidFill>
                <a:latin typeface="Avenir"/>
                <a:ea typeface="Avenir"/>
                <a:cs typeface="Avenir"/>
                <a:sym typeface="Avenir"/>
              </a:defRPr>
            </a:lvl7pPr>
            <a:lvl8pPr lvl="7" rtl="0">
              <a:buNone/>
              <a:defRPr sz="1000">
                <a:solidFill>
                  <a:srgbClr val="53585F"/>
                </a:solidFill>
                <a:latin typeface="Avenir"/>
                <a:ea typeface="Avenir"/>
                <a:cs typeface="Avenir"/>
                <a:sym typeface="Avenir"/>
              </a:defRPr>
            </a:lvl8pPr>
            <a:lvl9pPr lvl="8" rtl="0">
              <a:buNone/>
              <a:defRPr sz="1000">
                <a:solidFill>
                  <a:srgbClr val="53585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1">
  <p:cSld name="1 Column">
    <p:spTree>
      <p:nvGrpSpPr>
        <p:cNvPr id="720" name="Shape 720"/>
        <p:cNvGrpSpPr/>
        <p:nvPr/>
      </p:nvGrpSpPr>
      <p:grpSpPr>
        <a:xfrm>
          <a:off x="0" y="0"/>
          <a:ext cx="0" cy="0"/>
          <a:chOff x="0" y="0"/>
          <a:chExt cx="0" cy="0"/>
        </a:xfrm>
      </p:grpSpPr>
      <p:sp>
        <p:nvSpPr>
          <p:cNvPr id="721" name="Google Shape;721;p127"/>
          <p:cNvSpPr txBox="1"/>
          <p:nvPr>
            <p:ph idx="1" type="body"/>
          </p:nvPr>
        </p:nvSpPr>
        <p:spPr>
          <a:xfrm>
            <a:off x="382083" y="1102996"/>
            <a:ext cx="8385600" cy="3497700"/>
          </a:xfrm>
          <a:prstGeom prst="rect">
            <a:avLst/>
          </a:prstGeom>
          <a:noFill/>
          <a:ln>
            <a:noFill/>
          </a:ln>
        </p:spPr>
        <p:txBody>
          <a:bodyPr anchorCtr="0" anchor="t" bIns="34275" lIns="68575" spcFirstLastPara="1" rIns="68575" wrap="square" tIns="34275">
            <a:noAutofit/>
          </a:bodyPr>
          <a:lstStyle>
            <a:lvl1pPr indent="-342900" lvl="0" marL="457200" rtl="0" algn="l">
              <a:lnSpc>
                <a:spcPct val="90000"/>
              </a:lnSpc>
              <a:spcBef>
                <a:spcPts val="800"/>
              </a:spcBef>
              <a:spcAft>
                <a:spcPts val="0"/>
              </a:spcAft>
              <a:buClr>
                <a:schemeClr val="accent2"/>
              </a:buClr>
              <a:buSzPts val="1800"/>
              <a:buFont typeface="Arial"/>
              <a:buChar char="•"/>
              <a:defRPr b="0" i="0" sz="1800">
                <a:solidFill>
                  <a:srgbClr val="53585F"/>
                </a:solidFill>
                <a:latin typeface="Avenir"/>
                <a:ea typeface="Avenir"/>
                <a:cs typeface="Avenir"/>
                <a:sym typeface="Avenir"/>
              </a:defRPr>
            </a:lvl1pPr>
            <a:lvl2pPr indent="-317500" lvl="1" marL="914400" rtl="0" algn="l">
              <a:lnSpc>
                <a:spcPct val="90000"/>
              </a:lnSpc>
              <a:spcBef>
                <a:spcPts val="400"/>
              </a:spcBef>
              <a:spcAft>
                <a:spcPts val="0"/>
              </a:spcAft>
              <a:buClr>
                <a:schemeClr val="accent2"/>
              </a:buClr>
              <a:buSzPts val="1400"/>
              <a:buFont typeface="Arial"/>
              <a:buChar char="•"/>
              <a:defRPr b="0" i="0" sz="1400">
                <a:solidFill>
                  <a:srgbClr val="53585F"/>
                </a:solidFill>
                <a:latin typeface="Avenir"/>
                <a:ea typeface="Avenir"/>
                <a:cs typeface="Avenir"/>
                <a:sym typeface="Avenir"/>
              </a:defRPr>
            </a:lvl2pPr>
            <a:lvl3pPr indent="-304800" lvl="2" marL="1371600" rtl="0" algn="l">
              <a:lnSpc>
                <a:spcPct val="90000"/>
              </a:lnSpc>
              <a:spcBef>
                <a:spcPts val="400"/>
              </a:spcBef>
              <a:spcAft>
                <a:spcPts val="0"/>
              </a:spcAft>
              <a:buClr>
                <a:schemeClr val="accent2"/>
              </a:buClr>
              <a:buSzPts val="1200"/>
              <a:buFont typeface="Arial"/>
              <a:buChar char="•"/>
              <a:defRPr b="0" i="0" sz="1200">
                <a:solidFill>
                  <a:srgbClr val="53585F"/>
                </a:solidFill>
                <a:latin typeface="Avenir"/>
                <a:ea typeface="Avenir"/>
                <a:cs typeface="Avenir"/>
                <a:sym typeface="Avenir"/>
              </a:defRPr>
            </a:lvl3pPr>
            <a:lvl4pPr indent="-298450" lvl="3" marL="1828800" rtl="0" algn="l">
              <a:lnSpc>
                <a:spcPct val="90000"/>
              </a:lnSpc>
              <a:spcBef>
                <a:spcPts val="400"/>
              </a:spcBef>
              <a:spcAft>
                <a:spcPts val="0"/>
              </a:spcAft>
              <a:buClr>
                <a:schemeClr val="accent2"/>
              </a:buClr>
              <a:buSzPts val="1100"/>
              <a:buFont typeface="Arial"/>
              <a:buChar char="•"/>
              <a:defRPr b="0" i="0" sz="1100">
                <a:solidFill>
                  <a:srgbClr val="53585F"/>
                </a:solidFill>
                <a:latin typeface="Avenir"/>
                <a:ea typeface="Avenir"/>
                <a:cs typeface="Avenir"/>
                <a:sym typeface="Avenir"/>
              </a:defRPr>
            </a:lvl4pPr>
            <a:lvl5pPr indent="-285750" lvl="4" marL="2286000" rtl="0" algn="l">
              <a:lnSpc>
                <a:spcPct val="90000"/>
              </a:lnSpc>
              <a:spcBef>
                <a:spcPts val="400"/>
              </a:spcBef>
              <a:spcAft>
                <a:spcPts val="0"/>
              </a:spcAft>
              <a:buClr>
                <a:schemeClr val="accent2"/>
              </a:buClr>
              <a:buSzPts val="900"/>
              <a:buFont typeface="Arial"/>
              <a:buChar char="•"/>
              <a:defRPr b="0" i="0" sz="900">
                <a:solidFill>
                  <a:srgbClr val="53585F"/>
                </a:solidFill>
                <a:latin typeface="Avenir"/>
                <a:ea typeface="Avenir"/>
                <a:cs typeface="Avenir"/>
                <a:sym typeface="Avenir"/>
              </a:defRPr>
            </a:lvl5pPr>
            <a:lvl6pPr indent="-228600" lvl="5" marL="2743200" rtl="0" algn="l">
              <a:lnSpc>
                <a:spcPct val="90000"/>
              </a:lnSpc>
              <a:spcBef>
                <a:spcPts val="400"/>
              </a:spcBef>
              <a:spcAft>
                <a:spcPts val="0"/>
              </a:spcAft>
              <a:buClr>
                <a:schemeClr val="dk1"/>
              </a:buClr>
              <a:buSzPts val="800"/>
              <a:buNone/>
              <a:defRPr sz="800"/>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7"/>
          <p:cNvSpPr txBox="1"/>
          <p:nvPr>
            <p:ph type="title"/>
          </p:nvPr>
        </p:nvSpPr>
        <p:spPr>
          <a:xfrm>
            <a:off x="386108" y="273844"/>
            <a:ext cx="8381400" cy="6546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accent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3" name="Google Shape;723;p127"/>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venir"/>
                <a:ea typeface="Avenir"/>
                <a:cs typeface="Avenir"/>
                <a:sym typeface="Avenir"/>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venir"/>
                <a:ea typeface="Avenir"/>
                <a:cs typeface="Avenir"/>
                <a:sym typeface="Avenir"/>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venir"/>
                <a:ea typeface="Avenir"/>
                <a:cs typeface="Avenir"/>
                <a:sym typeface="Avenir"/>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venir"/>
                <a:ea typeface="Avenir"/>
                <a:cs typeface="Avenir"/>
                <a:sym typeface="Avenir"/>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venir"/>
                <a:ea typeface="Avenir"/>
                <a:cs typeface="Avenir"/>
                <a:sym typeface="Avenir"/>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venir"/>
                <a:ea typeface="Avenir"/>
                <a:cs typeface="Avenir"/>
                <a:sym typeface="Avenir"/>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venir"/>
                <a:ea typeface="Avenir"/>
                <a:cs typeface="Avenir"/>
                <a:sym typeface="Avenir"/>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venir"/>
                <a:ea typeface="Avenir"/>
                <a:cs typeface="Avenir"/>
                <a:sym typeface="Avenir"/>
              </a:defRPr>
            </a:lvl9pPr>
          </a:lstStyle>
          <a:p/>
        </p:txBody>
      </p:sp>
      <p:sp>
        <p:nvSpPr>
          <p:cNvPr id="724" name="Google Shape;724;p127"/>
          <p:cNvSpPr/>
          <p:nvPr/>
        </p:nvSpPr>
        <p:spPr>
          <a:xfrm>
            <a:off x="384048" y="4810794"/>
            <a:ext cx="2093400" cy="17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888888"/>
                </a:solidFill>
                <a:latin typeface="Avenir"/>
                <a:ea typeface="Avenir"/>
                <a:cs typeface="Avenir"/>
                <a:sym typeface="Avenir"/>
              </a:rPr>
              <a:t>© 2018 Snowflake Computing Inc. All Rights Reserved.</a:t>
            </a:r>
            <a:endParaRPr b="0" i="0" sz="1100" u="none" cap="none" strike="noStrike">
              <a:solidFill>
                <a:srgbClr val="000000"/>
              </a:solidFill>
              <a:latin typeface="Arial"/>
              <a:ea typeface="Arial"/>
              <a:cs typeface="Arial"/>
              <a:sym typeface="Arial"/>
            </a:endParaRPr>
          </a:p>
        </p:txBody>
      </p:sp>
      <p:sp>
        <p:nvSpPr>
          <p:cNvPr id="725" name="Google Shape;725;p12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solidFill>
                  <a:srgbClr val="53585F"/>
                </a:solidFill>
                <a:latin typeface="Avenir"/>
                <a:ea typeface="Avenir"/>
                <a:cs typeface="Avenir"/>
                <a:sym typeface="Avenir"/>
              </a:defRPr>
            </a:lvl1pPr>
            <a:lvl2pPr lvl="1" rtl="0">
              <a:buNone/>
              <a:defRPr sz="1000">
                <a:solidFill>
                  <a:srgbClr val="53585F"/>
                </a:solidFill>
                <a:latin typeface="Avenir"/>
                <a:ea typeface="Avenir"/>
                <a:cs typeface="Avenir"/>
                <a:sym typeface="Avenir"/>
              </a:defRPr>
            </a:lvl2pPr>
            <a:lvl3pPr lvl="2" rtl="0">
              <a:buNone/>
              <a:defRPr sz="1000">
                <a:solidFill>
                  <a:srgbClr val="53585F"/>
                </a:solidFill>
                <a:latin typeface="Avenir"/>
                <a:ea typeface="Avenir"/>
                <a:cs typeface="Avenir"/>
                <a:sym typeface="Avenir"/>
              </a:defRPr>
            </a:lvl3pPr>
            <a:lvl4pPr lvl="3" rtl="0">
              <a:buNone/>
              <a:defRPr sz="1000">
                <a:solidFill>
                  <a:srgbClr val="53585F"/>
                </a:solidFill>
                <a:latin typeface="Avenir"/>
                <a:ea typeface="Avenir"/>
                <a:cs typeface="Avenir"/>
                <a:sym typeface="Avenir"/>
              </a:defRPr>
            </a:lvl4pPr>
            <a:lvl5pPr lvl="4" rtl="0">
              <a:buNone/>
              <a:defRPr sz="1000">
                <a:solidFill>
                  <a:srgbClr val="53585F"/>
                </a:solidFill>
                <a:latin typeface="Avenir"/>
                <a:ea typeface="Avenir"/>
                <a:cs typeface="Avenir"/>
                <a:sym typeface="Avenir"/>
              </a:defRPr>
            </a:lvl5pPr>
            <a:lvl6pPr lvl="5" rtl="0">
              <a:buNone/>
              <a:defRPr sz="1000">
                <a:solidFill>
                  <a:srgbClr val="53585F"/>
                </a:solidFill>
                <a:latin typeface="Avenir"/>
                <a:ea typeface="Avenir"/>
                <a:cs typeface="Avenir"/>
                <a:sym typeface="Avenir"/>
              </a:defRPr>
            </a:lvl6pPr>
            <a:lvl7pPr lvl="6" rtl="0">
              <a:buNone/>
              <a:defRPr sz="1000">
                <a:solidFill>
                  <a:srgbClr val="53585F"/>
                </a:solidFill>
                <a:latin typeface="Avenir"/>
                <a:ea typeface="Avenir"/>
                <a:cs typeface="Avenir"/>
                <a:sym typeface="Avenir"/>
              </a:defRPr>
            </a:lvl7pPr>
            <a:lvl8pPr lvl="7" rtl="0">
              <a:buNone/>
              <a:defRPr sz="1000">
                <a:solidFill>
                  <a:srgbClr val="53585F"/>
                </a:solidFill>
                <a:latin typeface="Avenir"/>
                <a:ea typeface="Avenir"/>
                <a:cs typeface="Avenir"/>
                <a:sym typeface="Avenir"/>
              </a:defRPr>
            </a:lvl8pPr>
            <a:lvl9pPr lvl="8" rtl="0">
              <a:buNone/>
              <a:defRPr sz="1000">
                <a:solidFill>
                  <a:srgbClr val="53585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obj">
  <p:cSld name="OBJECT">
    <p:spTree>
      <p:nvGrpSpPr>
        <p:cNvPr id="726" name="Shape 726"/>
        <p:cNvGrpSpPr/>
        <p:nvPr/>
      </p:nvGrpSpPr>
      <p:grpSpPr>
        <a:xfrm>
          <a:off x="0" y="0"/>
          <a:ext cx="0" cy="0"/>
          <a:chOff x="0" y="0"/>
          <a:chExt cx="0" cy="0"/>
        </a:xfrm>
      </p:grpSpPr>
      <p:sp>
        <p:nvSpPr>
          <p:cNvPr id="727" name="Google Shape;727;p128"/>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8" name="Google Shape;728;p128"/>
          <p:cNvSpPr txBox="1"/>
          <p:nvPr>
            <p:ph idx="1" type="body"/>
          </p:nvPr>
        </p:nvSpPr>
        <p:spPr>
          <a:xfrm>
            <a:off x="457200" y="1459580"/>
            <a:ext cx="7086600" cy="30174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dk1"/>
              </a:buClr>
              <a:buSzPts val="1600"/>
              <a:buFont typeface="Arial"/>
              <a:buAutoNum type="arabicPeriod"/>
              <a:defRPr sz="160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729" name="Google Shape;729;p128"/>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sz="1400"/>
            </a:lvl1pPr>
            <a:lvl2pPr lvl="1" rtl="0" algn="l">
              <a:spcBef>
                <a:spcPts val="0"/>
              </a:spcBef>
              <a:spcAft>
                <a:spcPts val="0"/>
              </a:spcAft>
              <a:buSzPts val="1400"/>
              <a:buNone/>
              <a:defRPr sz="1400"/>
            </a:lvl2pPr>
            <a:lvl3pPr lvl="2" rtl="0" algn="l">
              <a:spcBef>
                <a:spcPts val="0"/>
              </a:spcBef>
              <a:spcAft>
                <a:spcPts val="0"/>
              </a:spcAft>
              <a:buSzPts val="1400"/>
              <a:buNone/>
              <a:defRPr sz="1400"/>
            </a:lvl3pPr>
            <a:lvl4pPr lvl="3" rtl="0" algn="l">
              <a:spcBef>
                <a:spcPts val="0"/>
              </a:spcBef>
              <a:spcAft>
                <a:spcPts val="0"/>
              </a:spcAft>
              <a:buSzPts val="1400"/>
              <a:buNone/>
              <a:defRPr sz="1400"/>
            </a:lvl4pPr>
            <a:lvl5pPr lvl="4" rtl="0" algn="l">
              <a:spcBef>
                <a:spcPts val="0"/>
              </a:spcBef>
              <a:spcAft>
                <a:spcPts val="0"/>
              </a:spcAft>
              <a:buSzPts val="1400"/>
              <a:buNone/>
              <a:defRPr sz="1400"/>
            </a:lvl5pPr>
            <a:lvl6pPr lvl="5" rtl="0" algn="l">
              <a:spcBef>
                <a:spcPts val="0"/>
              </a:spcBef>
              <a:spcAft>
                <a:spcPts val="0"/>
              </a:spcAft>
              <a:buSzPts val="1400"/>
              <a:buNone/>
              <a:defRPr sz="1400"/>
            </a:lvl6pPr>
            <a:lvl7pPr lvl="6" rtl="0" algn="l">
              <a:spcBef>
                <a:spcPts val="0"/>
              </a:spcBef>
              <a:spcAft>
                <a:spcPts val="0"/>
              </a:spcAft>
              <a:buSzPts val="1400"/>
              <a:buNone/>
              <a:defRPr sz="1400"/>
            </a:lvl7pPr>
            <a:lvl8pPr lvl="7" rtl="0" algn="l">
              <a:spcBef>
                <a:spcPts val="0"/>
              </a:spcBef>
              <a:spcAft>
                <a:spcPts val="0"/>
              </a:spcAft>
              <a:buSzPts val="1400"/>
              <a:buNone/>
              <a:defRPr sz="1400"/>
            </a:lvl8pPr>
            <a:lvl9pPr lvl="8" rtl="0" algn="l">
              <a:spcBef>
                <a:spcPts val="0"/>
              </a:spcBef>
              <a:spcAft>
                <a:spcPts val="0"/>
              </a:spcAft>
              <a:buSzPts val="1400"/>
              <a:buNone/>
              <a:defRPr sz="1400"/>
            </a:lvl9pPr>
          </a:lstStyle>
          <a:p/>
        </p:txBody>
      </p:sp>
      <p:sp>
        <p:nvSpPr>
          <p:cNvPr id="730" name="Google Shape;730;p12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731" name="Google Shape;731;p12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32" name="Shape 732"/>
        <p:cNvGrpSpPr/>
        <p:nvPr/>
      </p:nvGrpSpPr>
      <p:grpSpPr>
        <a:xfrm>
          <a:off x="0" y="0"/>
          <a:ext cx="0" cy="0"/>
          <a:chOff x="0" y="0"/>
          <a:chExt cx="0" cy="0"/>
        </a:xfrm>
      </p:grpSpPr>
      <p:sp>
        <p:nvSpPr>
          <p:cNvPr id="733" name="Google Shape;733;p129"/>
          <p:cNvSpPr txBox="1"/>
          <p:nvPr>
            <p:ph type="ctrTitle"/>
          </p:nvPr>
        </p:nvSpPr>
        <p:spPr>
          <a:xfrm>
            <a:off x="457200" y="598807"/>
            <a:ext cx="4114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734" name="Google Shape;734;p12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35" name="Google Shape;735;p12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_1">
    <p:spTree>
      <p:nvGrpSpPr>
        <p:cNvPr id="736" name="Shape 736"/>
        <p:cNvGrpSpPr/>
        <p:nvPr/>
      </p:nvGrpSpPr>
      <p:grpSpPr>
        <a:xfrm>
          <a:off x="0" y="0"/>
          <a:ext cx="0" cy="0"/>
          <a:chOff x="0" y="0"/>
          <a:chExt cx="0" cy="0"/>
        </a:xfrm>
      </p:grpSpPr>
      <p:cxnSp>
        <p:nvCxnSpPr>
          <p:cNvPr id="737" name="Google Shape;737;p13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38" name="Google Shape;738;p130"/>
          <p:cNvSpPr txBox="1"/>
          <p:nvPr>
            <p:ph type="title"/>
          </p:nvPr>
        </p:nvSpPr>
        <p:spPr>
          <a:xfrm>
            <a:off x="457200" y="590550"/>
            <a:ext cx="8229600" cy="295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39" name="Google Shape;739;p130"/>
          <p:cNvSpPr txBox="1"/>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000000"/>
                </a:solidFill>
                <a:latin typeface="Verizon NHG TX"/>
                <a:ea typeface="Verizon NHG TX"/>
                <a:cs typeface="Verizon NHG TX"/>
                <a:sym typeface="Verizon NHG TX"/>
              </a:rPr>
              <a:t>‹#›</a:t>
            </a:fld>
            <a:endParaRPr b="1" i="0" sz="700" u="none" cap="none" strike="noStrike">
              <a:solidFill>
                <a:srgbClr val="000000"/>
              </a:solidFill>
              <a:latin typeface="Verizon NHG TX"/>
              <a:ea typeface="Verizon NHG TX"/>
              <a:cs typeface="Verizon NHG TX"/>
              <a:sym typeface="Verizon NHG TX"/>
            </a:endParaRPr>
          </a:p>
        </p:txBody>
      </p:sp>
      <p:sp>
        <p:nvSpPr>
          <p:cNvPr id="740" name="Google Shape;740;p13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type="title">
  <p:cSld name="TITLE">
    <p:spTree>
      <p:nvGrpSpPr>
        <p:cNvPr id="741" name="Shape 741"/>
        <p:cNvGrpSpPr/>
        <p:nvPr/>
      </p:nvGrpSpPr>
      <p:grpSpPr>
        <a:xfrm>
          <a:off x="0" y="0"/>
          <a:ext cx="0" cy="0"/>
          <a:chOff x="0" y="0"/>
          <a:chExt cx="0" cy="0"/>
        </a:xfrm>
      </p:grpSpPr>
      <p:sp>
        <p:nvSpPr>
          <p:cNvPr id="742" name="Google Shape;742;p13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3" name="Google Shape;743;p131"/>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44" name="Google Shape;744;p1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45" name="Google Shape;745;p1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46" name="Google Shape;746;p1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mplate 1 1 1">
  <p:cSld name="Template 1 1 1">
    <p:spTree>
      <p:nvGrpSpPr>
        <p:cNvPr id="747" name="Shape 747"/>
        <p:cNvGrpSpPr/>
        <p:nvPr/>
      </p:nvGrpSpPr>
      <p:grpSpPr>
        <a:xfrm>
          <a:off x="0" y="0"/>
          <a:ext cx="0" cy="0"/>
          <a:chOff x="0" y="0"/>
          <a:chExt cx="0" cy="0"/>
        </a:xfrm>
      </p:grpSpPr>
      <p:pic>
        <p:nvPicPr>
          <p:cNvPr id="748" name="Google Shape;748;p132"/>
          <p:cNvPicPr preferRelativeResize="0"/>
          <p:nvPr/>
        </p:nvPicPr>
        <p:blipFill rotWithShape="1">
          <a:blip r:embed="rId2">
            <a:alphaModFix/>
          </a:blip>
          <a:srcRect b="16183" l="0" r="0" t="17762"/>
          <a:stretch/>
        </p:blipFill>
        <p:spPr>
          <a:xfrm>
            <a:off x="0" y="914400"/>
            <a:ext cx="9144001" cy="3396000"/>
          </a:xfrm>
          <a:prstGeom prst="rect">
            <a:avLst/>
          </a:prstGeom>
          <a:noFill/>
          <a:ln>
            <a:noFill/>
          </a:ln>
        </p:spPr>
      </p:pic>
      <p:sp>
        <p:nvSpPr>
          <p:cNvPr id="749" name="Google Shape;749;p132"/>
          <p:cNvSpPr txBox="1"/>
          <p:nvPr>
            <p:ph type="title"/>
          </p:nvPr>
        </p:nvSpPr>
        <p:spPr>
          <a:xfrm>
            <a:off x="457200" y="200025"/>
            <a:ext cx="8229600" cy="372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2"/>
              </a:buClr>
              <a:buSzPts val="3200"/>
              <a:buNone/>
              <a:defRPr>
                <a:solidFill>
                  <a:schemeClr val="dk2"/>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750" name="Google Shape;750;p132"/>
          <p:cNvSpPr txBox="1"/>
          <p:nvPr>
            <p:ph idx="11" type="ftr"/>
          </p:nvPr>
        </p:nvSpPr>
        <p:spPr>
          <a:xfrm>
            <a:off x="457196" y="4326731"/>
            <a:ext cx="8229600" cy="2739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5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400" u="none" cap="none" strike="noStrike">
                <a:solidFill>
                  <a:srgbClr val="000000"/>
                </a:solidFill>
                <a:latin typeface="Arial"/>
                <a:ea typeface="Arial"/>
                <a:cs typeface="Arial"/>
                <a:sym typeface="Arial"/>
              </a:defRPr>
            </a:lvl9pPr>
          </a:lstStyle>
          <a:p/>
        </p:txBody>
      </p:sp>
      <p:sp>
        <p:nvSpPr>
          <p:cNvPr id="751" name="Google Shape;751;p132"/>
          <p:cNvSpPr/>
          <p:nvPr/>
        </p:nvSpPr>
        <p:spPr>
          <a:xfrm>
            <a:off x="0" y="928200"/>
            <a:ext cx="9144000" cy="3396000"/>
          </a:xfrm>
          <a:prstGeom prst="rect">
            <a:avLst/>
          </a:prstGeom>
          <a:gradFill>
            <a:gsLst>
              <a:gs pos="0">
                <a:srgbClr val="283033">
                  <a:alpha val="86666"/>
                </a:srgbClr>
              </a:gs>
              <a:gs pos="25000">
                <a:srgbClr val="283033">
                  <a:alpha val="86666"/>
                </a:srgbClr>
              </a:gs>
              <a:gs pos="100000">
                <a:srgbClr val="F9CFAD">
                  <a:alpha val="49803"/>
                </a:srgbClr>
              </a:gs>
            </a:gsLst>
            <a:lin ang="4200927"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2" name="Google Shape;752;p13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6">
  <p:cSld name="Title and Content 6">
    <p:spTree>
      <p:nvGrpSpPr>
        <p:cNvPr id="753" name="Shape 753"/>
        <p:cNvGrpSpPr/>
        <p:nvPr/>
      </p:nvGrpSpPr>
      <p:grpSpPr>
        <a:xfrm>
          <a:off x="0" y="0"/>
          <a:ext cx="0" cy="0"/>
          <a:chOff x="0" y="0"/>
          <a:chExt cx="0" cy="0"/>
        </a:xfrm>
      </p:grpSpPr>
      <p:sp>
        <p:nvSpPr>
          <p:cNvPr id="754" name="Google Shape;754;p133"/>
          <p:cNvSpPr txBox="1"/>
          <p:nvPr>
            <p:ph idx="1" type="body"/>
          </p:nvPr>
        </p:nvSpPr>
        <p:spPr>
          <a:xfrm>
            <a:off x="179512" y="555531"/>
            <a:ext cx="8640900" cy="4039200"/>
          </a:xfrm>
          <a:prstGeom prst="rect">
            <a:avLst/>
          </a:prstGeom>
          <a:noFill/>
          <a:ln>
            <a:noFill/>
          </a:ln>
        </p:spPr>
        <p:txBody>
          <a:bodyPr anchorCtr="0" anchor="t" bIns="60925" lIns="121900" spcFirstLastPara="1" rIns="121900" wrap="square" tIns="60925">
            <a:noAutofit/>
          </a:bodyPr>
          <a:lstStyle>
            <a:lvl1pPr indent="-361950" lvl="0" marL="457200" marR="0" rtl="0" algn="l">
              <a:lnSpc>
                <a:spcPct val="100000"/>
              </a:lnSpc>
              <a:spcBef>
                <a:spcPts val="300"/>
              </a:spcBef>
              <a:spcAft>
                <a:spcPts val="0"/>
              </a:spcAft>
              <a:buClr>
                <a:schemeClr val="dk1"/>
              </a:buClr>
              <a:buSzPts val="2100"/>
              <a:buFont typeface="Arial"/>
              <a:buChar char="•"/>
              <a:defRPr b="0" i="0" sz="1600" u="none" cap="none" strike="noStrike">
                <a:solidFill>
                  <a:schemeClr val="dk1"/>
                </a:solidFill>
                <a:latin typeface="Calibri"/>
                <a:ea typeface="Calibri"/>
                <a:cs typeface="Calibri"/>
                <a:sym typeface="Calibri"/>
              </a:defRPr>
            </a:lvl1pPr>
            <a:lvl2pPr indent="-349250" lvl="1" marL="914400" marR="0" rtl="0" algn="l">
              <a:lnSpc>
                <a:spcPct val="100000"/>
              </a:lnSpc>
              <a:spcBef>
                <a:spcPts val="300"/>
              </a:spcBef>
              <a:spcAft>
                <a:spcPts val="0"/>
              </a:spcAft>
              <a:buClr>
                <a:schemeClr val="dk1"/>
              </a:buClr>
              <a:buSzPts val="1900"/>
              <a:buFont typeface="Arial"/>
              <a:buChar char="–"/>
              <a:defRPr b="0" i="0" sz="1400" u="none" cap="none" strike="noStrike">
                <a:solidFill>
                  <a:schemeClr val="dk1"/>
                </a:solidFill>
                <a:latin typeface="Calibri"/>
                <a:ea typeface="Calibri"/>
                <a:cs typeface="Calibri"/>
                <a:sym typeface="Calibri"/>
              </a:defRPr>
            </a:lvl2pPr>
            <a:lvl3pPr indent="-330200" lvl="2" marL="1371600" marR="0" rtl="0" algn="l">
              <a:lnSpc>
                <a:spcPct val="100000"/>
              </a:lnSpc>
              <a:spcBef>
                <a:spcPts val="200"/>
              </a:spcBef>
              <a:spcAft>
                <a:spcPts val="0"/>
              </a:spcAft>
              <a:buClr>
                <a:schemeClr val="dk1"/>
              </a:buClr>
              <a:buSzPts val="1600"/>
              <a:buFont typeface="Arial"/>
              <a:buChar char="•"/>
              <a:defRPr b="0" i="0" sz="1200" u="none" cap="none" strike="noStrike">
                <a:solidFill>
                  <a:schemeClr val="dk1"/>
                </a:solidFill>
                <a:latin typeface="Calibri"/>
                <a:ea typeface="Calibri"/>
                <a:cs typeface="Calibri"/>
                <a:sym typeface="Calibri"/>
              </a:defRPr>
            </a:lvl3pPr>
            <a:lvl4pPr indent="-323850" lvl="3" marL="1828800" marR="0" rtl="0" algn="l">
              <a:lnSpc>
                <a:spcPct val="100000"/>
              </a:lnSpc>
              <a:spcBef>
                <a:spcPts val="200"/>
              </a:spcBef>
              <a:spcAft>
                <a:spcPts val="0"/>
              </a:spcAft>
              <a:buClr>
                <a:schemeClr val="dk1"/>
              </a:buClr>
              <a:buSzPts val="1500"/>
              <a:buFont typeface="Arial"/>
              <a:buChar char="–"/>
              <a:defRPr b="0" i="0" sz="1100" u="none" cap="none" strike="noStrike">
                <a:solidFill>
                  <a:schemeClr val="dk1"/>
                </a:solidFill>
                <a:latin typeface="Calibri"/>
                <a:ea typeface="Calibri"/>
                <a:cs typeface="Calibri"/>
                <a:sym typeface="Calibri"/>
              </a:defRPr>
            </a:lvl4pPr>
            <a:lvl5pPr indent="-323850" lvl="4" marL="2286000" marR="0" rtl="0" algn="l">
              <a:lnSpc>
                <a:spcPct val="100000"/>
              </a:lnSpc>
              <a:spcBef>
                <a:spcPts val="200"/>
              </a:spcBef>
              <a:spcAft>
                <a:spcPts val="0"/>
              </a:spcAft>
              <a:buClr>
                <a:schemeClr val="dk1"/>
              </a:buClr>
              <a:buSzPts val="1500"/>
              <a:buFont typeface="Arial"/>
              <a:buChar char="»"/>
              <a:defRPr b="0" i="0" sz="1100" u="none" cap="none" strike="noStrike">
                <a:solidFill>
                  <a:schemeClr val="dk1"/>
                </a:solidFill>
                <a:latin typeface="Calibri"/>
                <a:ea typeface="Calibri"/>
                <a:cs typeface="Calibri"/>
                <a:sym typeface="Calibri"/>
              </a:defRPr>
            </a:lvl5pPr>
            <a:lvl6pPr indent="-400050" lvl="5" marL="2743200" marR="0" rtl="0" algn="l">
              <a:lnSpc>
                <a:spcPct val="100000"/>
              </a:lnSpc>
              <a:spcBef>
                <a:spcPts val="400"/>
              </a:spcBef>
              <a:spcAft>
                <a:spcPts val="0"/>
              </a:spcAft>
              <a:buClr>
                <a:schemeClr val="dk1"/>
              </a:buClr>
              <a:buSzPts val="2700"/>
              <a:buFont typeface="Arial"/>
              <a:buChar char="•"/>
              <a:defRPr b="0" i="0" sz="20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400"/>
              </a:spcBef>
              <a:spcAft>
                <a:spcPts val="0"/>
              </a:spcAft>
              <a:buClr>
                <a:schemeClr val="dk1"/>
              </a:buClr>
              <a:buSzPts val="2700"/>
              <a:buFont typeface="Arial"/>
              <a:buChar char="•"/>
              <a:defRPr b="0" i="0" sz="20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400"/>
              </a:spcBef>
              <a:spcAft>
                <a:spcPts val="0"/>
              </a:spcAft>
              <a:buClr>
                <a:schemeClr val="dk1"/>
              </a:buClr>
              <a:buSzPts val="2700"/>
              <a:buFont typeface="Arial"/>
              <a:buChar char="•"/>
              <a:defRPr b="0" i="0" sz="20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400"/>
              </a:spcBef>
              <a:spcAft>
                <a:spcPts val="0"/>
              </a:spcAft>
              <a:buClr>
                <a:schemeClr val="dk1"/>
              </a:buClr>
              <a:buSzPts val="2700"/>
              <a:buFont typeface="Arial"/>
              <a:buChar char="•"/>
              <a:defRPr b="0" i="0" sz="2000" u="none" cap="none" strike="noStrike">
                <a:solidFill>
                  <a:schemeClr val="dk1"/>
                </a:solidFill>
                <a:latin typeface="Calibri"/>
                <a:ea typeface="Calibri"/>
                <a:cs typeface="Calibri"/>
                <a:sym typeface="Calibri"/>
              </a:defRPr>
            </a:lvl9pPr>
          </a:lstStyle>
          <a:p/>
        </p:txBody>
      </p:sp>
      <p:sp>
        <p:nvSpPr>
          <p:cNvPr id="755" name="Google Shape;755;p133"/>
          <p:cNvSpPr txBox="1"/>
          <p:nvPr>
            <p:ph type="title"/>
          </p:nvPr>
        </p:nvSpPr>
        <p:spPr>
          <a:xfrm>
            <a:off x="179512" y="310906"/>
            <a:ext cx="8712900" cy="288000"/>
          </a:xfrm>
          <a:prstGeom prst="rect">
            <a:avLst/>
          </a:prstGeom>
          <a:noFill/>
          <a:ln>
            <a:noFill/>
          </a:ln>
        </p:spPr>
        <p:txBody>
          <a:bodyPr anchorCtr="0" anchor="ctr" bIns="60925" lIns="121900" spcFirstLastPara="1" rIns="121900" wrap="square" tIns="60925">
            <a:noAutofit/>
          </a:bodyPr>
          <a:lstStyle>
            <a:lvl1pPr lvl="0" marR="0" rtl="0" algn="l">
              <a:lnSpc>
                <a:spcPct val="80000"/>
              </a:lnSpc>
              <a:spcBef>
                <a:spcPts val="0"/>
              </a:spcBef>
              <a:spcAft>
                <a:spcPts val="0"/>
              </a:spcAft>
              <a:buClr>
                <a:srgbClr val="000000"/>
              </a:buClr>
              <a:buSzPts val="3000"/>
              <a:buFont typeface="Raleway Medium"/>
              <a:buNone/>
              <a:defRPr i="0" u="none" cap="none" strike="noStrike">
                <a:solidFill>
                  <a:srgbClr val="000000"/>
                </a:solidFill>
                <a:latin typeface="Raleway Medium"/>
                <a:ea typeface="Raleway Medium"/>
                <a:cs typeface="Raleway Medium"/>
                <a:sym typeface="Raleway Medium"/>
              </a:defRPr>
            </a:lvl1pPr>
            <a:lvl2pPr lvl="1" rtl="0" algn="l">
              <a:lnSpc>
                <a:spcPct val="100000"/>
              </a:lnSpc>
              <a:spcBef>
                <a:spcPts val="0"/>
              </a:spcBef>
              <a:spcAft>
                <a:spcPts val="0"/>
              </a:spcAft>
              <a:buSzPts val="3000"/>
              <a:buFont typeface="Raleway Medium"/>
              <a:buNone/>
              <a:defRPr>
                <a:latin typeface="Raleway Medium"/>
                <a:ea typeface="Raleway Medium"/>
                <a:cs typeface="Raleway Medium"/>
                <a:sym typeface="Raleway Medium"/>
              </a:defRPr>
            </a:lvl2pPr>
            <a:lvl3pPr lvl="2" rtl="0" algn="l">
              <a:lnSpc>
                <a:spcPct val="100000"/>
              </a:lnSpc>
              <a:spcBef>
                <a:spcPts val="0"/>
              </a:spcBef>
              <a:spcAft>
                <a:spcPts val="0"/>
              </a:spcAft>
              <a:buSzPts val="3000"/>
              <a:buFont typeface="Raleway Medium"/>
              <a:buNone/>
              <a:defRPr>
                <a:latin typeface="Raleway Medium"/>
                <a:ea typeface="Raleway Medium"/>
                <a:cs typeface="Raleway Medium"/>
                <a:sym typeface="Raleway Medium"/>
              </a:defRPr>
            </a:lvl3pPr>
            <a:lvl4pPr lvl="3" rtl="0" algn="l">
              <a:lnSpc>
                <a:spcPct val="100000"/>
              </a:lnSpc>
              <a:spcBef>
                <a:spcPts val="0"/>
              </a:spcBef>
              <a:spcAft>
                <a:spcPts val="0"/>
              </a:spcAft>
              <a:buSzPts val="3000"/>
              <a:buFont typeface="Raleway Medium"/>
              <a:buNone/>
              <a:defRPr>
                <a:latin typeface="Raleway Medium"/>
                <a:ea typeface="Raleway Medium"/>
                <a:cs typeface="Raleway Medium"/>
                <a:sym typeface="Raleway Medium"/>
              </a:defRPr>
            </a:lvl4pPr>
            <a:lvl5pPr lvl="4" rtl="0" algn="l">
              <a:lnSpc>
                <a:spcPct val="100000"/>
              </a:lnSpc>
              <a:spcBef>
                <a:spcPts val="0"/>
              </a:spcBef>
              <a:spcAft>
                <a:spcPts val="0"/>
              </a:spcAft>
              <a:buSzPts val="3000"/>
              <a:buFont typeface="Raleway Medium"/>
              <a:buNone/>
              <a:defRPr>
                <a:latin typeface="Raleway Medium"/>
                <a:ea typeface="Raleway Medium"/>
                <a:cs typeface="Raleway Medium"/>
                <a:sym typeface="Raleway Medium"/>
              </a:defRPr>
            </a:lvl5pPr>
            <a:lvl6pPr lvl="5" rtl="0" algn="l">
              <a:lnSpc>
                <a:spcPct val="100000"/>
              </a:lnSpc>
              <a:spcBef>
                <a:spcPts val="0"/>
              </a:spcBef>
              <a:spcAft>
                <a:spcPts val="0"/>
              </a:spcAft>
              <a:buSzPts val="3000"/>
              <a:buFont typeface="Raleway Medium"/>
              <a:buNone/>
              <a:defRPr>
                <a:latin typeface="Raleway Medium"/>
                <a:ea typeface="Raleway Medium"/>
                <a:cs typeface="Raleway Medium"/>
                <a:sym typeface="Raleway Medium"/>
              </a:defRPr>
            </a:lvl6pPr>
            <a:lvl7pPr lvl="6" rtl="0" algn="l">
              <a:lnSpc>
                <a:spcPct val="100000"/>
              </a:lnSpc>
              <a:spcBef>
                <a:spcPts val="0"/>
              </a:spcBef>
              <a:spcAft>
                <a:spcPts val="0"/>
              </a:spcAft>
              <a:buSzPts val="3000"/>
              <a:buFont typeface="Raleway Medium"/>
              <a:buNone/>
              <a:defRPr>
                <a:latin typeface="Raleway Medium"/>
                <a:ea typeface="Raleway Medium"/>
                <a:cs typeface="Raleway Medium"/>
                <a:sym typeface="Raleway Medium"/>
              </a:defRPr>
            </a:lvl7pPr>
            <a:lvl8pPr lvl="7" rtl="0" algn="l">
              <a:lnSpc>
                <a:spcPct val="100000"/>
              </a:lnSpc>
              <a:spcBef>
                <a:spcPts val="0"/>
              </a:spcBef>
              <a:spcAft>
                <a:spcPts val="0"/>
              </a:spcAft>
              <a:buSzPts val="3000"/>
              <a:buFont typeface="Raleway Medium"/>
              <a:buNone/>
              <a:defRPr>
                <a:latin typeface="Raleway Medium"/>
                <a:ea typeface="Raleway Medium"/>
                <a:cs typeface="Raleway Medium"/>
                <a:sym typeface="Raleway Medium"/>
              </a:defRPr>
            </a:lvl8pPr>
            <a:lvl9pPr lvl="8" rtl="0" algn="l">
              <a:lnSpc>
                <a:spcPct val="100000"/>
              </a:lnSpc>
              <a:spcBef>
                <a:spcPts val="0"/>
              </a:spcBef>
              <a:spcAft>
                <a:spcPts val="0"/>
              </a:spcAft>
              <a:buSzPts val="3000"/>
              <a:buFont typeface="Raleway Medium"/>
              <a:buNone/>
              <a:defRPr>
                <a:latin typeface="Raleway Medium"/>
                <a:ea typeface="Raleway Medium"/>
                <a:cs typeface="Raleway Medium"/>
                <a:sym typeface="Raleway Medium"/>
              </a:defRPr>
            </a:lvl9pPr>
          </a:lstStyle>
          <a:p/>
        </p:txBody>
      </p:sp>
      <p:sp>
        <p:nvSpPr>
          <p:cNvPr id="756" name="Google Shape;756;p13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Calibri"/>
                <a:ea typeface="Calibri"/>
                <a:cs typeface="Calibri"/>
                <a:sym typeface="Calibri"/>
              </a:defRPr>
            </a:lvl1pPr>
            <a:lvl2pPr lvl="1" rtl="0">
              <a:buNone/>
              <a:defRPr sz="1000">
                <a:latin typeface="Calibri"/>
                <a:ea typeface="Calibri"/>
                <a:cs typeface="Calibri"/>
                <a:sym typeface="Calibri"/>
              </a:defRPr>
            </a:lvl2pPr>
            <a:lvl3pPr lvl="2" rtl="0">
              <a:buNone/>
              <a:defRPr sz="1000">
                <a:latin typeface="Calibri"/>
                <a:ea typeface="Calibri"/>
                <a:cs typeface="Calibri"/>
                <a:sym typeface="Calibri"/>
              </a:defRPr>
            </a:lvl3pPr>
            <a:lvl4pPr lvl="3" rtl="0">
              <a:buNone/>
              <a:defRPr sz="1000">
                <a:latin typeface="Calibri"/>
                <a:ea typeface="Calibri"/>
                <a:cs typeface="Calibri"/>
                <a:sym typeface="Calibri"/>
              </a:defRPr>
            </a:lvl4pPr>
            <a:lvl5pPr lvl="4" rtl="0">
              <a:buNone/>
              <a:defRPr sz="1000">
                <a:latin typeface="Calibri"/>
                <a:ea typeface="Calibri"/>
                <a:cs typeface="Calibri"/>
                <a:sym typeface="Calibri"/>
              </a:defRPr>
            </a:lvl5pPr>
            <a:lvl6pPr lvl="5" rtl="0">
              <a:buNone/>
              <a:defRPr sz="1000">
                <a:latin typeface="Calibri"/>
                <a:ea typeface="Calibri"/>
                <a:cs typeface="Calibri"/>
                <a:sym typeface="Calibri"/>
              </a:defRPr>
            </a:lvl6pPr>
            <a:lvl7pPr lvl="6" rtl="0">
              <a:buNone/>
              <a:defRPr sz="1000">
                <a:latin typeface="Calibri"/>
                <a:ea typeface="Calibri"/>
                <a:cs typeface="Calibri"/>
                <a:sym typeface="Calibri"/>
              </a:defRPr>
            </a:lvl7pPr>
            <a:lvl8pPr lvl="7" rtl="0">
              <a:buNone/>
              <a:defRPr sz="1000">
                <a:latin typeface="Calibri"/>
                <a:ea typeface="Calibri"/>
                <a:cs typeface="Calibri"/>
                <a:sym typeface="Calibri"/>
              </a:defRPr>
            </a:lvl8pPr>
            <a:lvl9pPr lvl="8" rtl="0">
              <a:buNone/>
              <a:defRPr sz="1000">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46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57" name="Shape 757"/>
        <p:cNvGrpSpPr/>
        <p:nvPr/>
      </p:nvGrpSpPr>
      <p:grpSpPr>
        <a:xfrm>
          <a:off x="0" y="0"/>
          <a:ext cx="0" cy="0"/>
          <a:chOff x="0" y="0"/>
          <a:chExt cx="0" cy="0"/>
        </a:xfrm>
      </p:grpSpPr>
      <p:sp>
        <p:nvSpPr>
          <p:cNvPr id="758" name="Google Shape;758;p134"/>
          <p:cNvSpPr txBox="1"/>
          <p:nvPr>
            <p:ph type="title"/>
          </p:nvPr>
        </p:nvSpPr>
        <p:spPr>
          <a:xfrm>
            <a:off x="457200" y="544830"/>
            <a:ext cx="8229600" cy="338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759" name="Google Shape;759;p13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60" name="Google Shape;760;p134"/>
          <p:cNvSpPr txBox="1"/>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1" i="0" lang="en"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761" name="Google Shape;761;p13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2" name="Shape 62"/>
        <p:cNvGrpSpPr/>
        <p:nvPr/>
      </p:nvGrpSpPr>
      <p:grpSpPr>
        <a:xfrm>
          <a:off x="0" y="0"/>
          <a:ext cx="0" cy="0"/>
          <a:chOff x="0" y="0"/>
          <a:chExt cx="0" cy="0"/>
        </a:xfrm>
      </p:grpSpPr>
      <p:sp>
        <p:nvSpPr>
          <p:cNvPr id="63" name="Google Shape;63;p15"/>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4" name="Google Shape;64;p1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65" name="Google Shape;65;p1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6" name="Google Shape;66;p1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762" name="Shape 762"/>
        <p:cNvGrpSpPr/>
        <p:nvPr/>
      </p:nvGrpSpPr>
      <p:grpSpPr>
        <a:xfrm>
          <a:off x="0" y="0"/>
          <a:ext cx="0" cy="0"/>
          <a:chOff x="0" y="0"/>
          <a:chExt cx="0" cy="0"/>
        </a:xfrm>
      </p:grpSpPr>
      <p:sp>
        <p:nvSpPr>
          <p:cNvPr id="763" name="Google Shape;763;p135"/>
          <p:cNvSpPr txBox="1"/>
          <p:nvPr>
            <p:ph idx="1" type="body"/>
          </p:nvPr>
        </p:nvSpPr>
        <p:spPr>
          <a:xfrm>
            <a:off x="320768" y="1108885"/>
            <a:ext cx="8532900" cy="3776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rgbClr val="4C4C4C"/>
              </a:buClr>
              <a:buSzPts val="1600"/>
              <a:buFont typeface="Neue Haas Grotesk Text Std"/>
              <a:buNone/>
              <a:defRPr>
                <a:solidFill>
                  <a:srgbClr val="4C4C4C"/>
                </a:solidFill>
              </a:defRPr>
            </a:lvl1pPr>
            <a:lvl2pPr indent="-228600" lvl="1" marL="914400" rtl="0" algn="l">
              <a:lnSpc>
                <a:spcPct val="100000"/>
              </a:lnSpc>
              <a:spcBef>
                <a:spcPts val="900"/>
              </a:spcBef>
              <a:spcAft>
                <a:spcPts val="0"/>
              </a:spcAft>
              <a:buClr>
                <a:srgbClr val="4C4C4C"/>
              </a:buClr>
              <a:buSzPts val="1600"/>
              <a:buFont typeface="Neue Haas Grotesk Text Std"/>
              <a:buNone/>
              <a:defRPr>
                <a:solidFill>
                  <a:srgbClr val="4C4C4C"/>
                </a:solidFill>
              </a:defRPr>
            </a:lvl2pPr>
            <a:lvl3pPr indent="-330200" lvl="2" marL="1371600" rtl="0" algn="l">
              <a:lnSpc>
                <a:spcPct val="100000"/>
              </a:lnSpc>
              <a:spcBef>
                <a:spcPts val="600"/>
              </a:spcBef>
              <a:spcAft>
                <a:spcPts val="0"/>
              </a:spcAft>
              <a:buClr>
                <a:srgbClr val="4C4C4C"/>
              </a:buClr>
              <a:buSzPts val="1600"/>
              <a:buChar char="•"/>
              <a:defRPr>
                <a:solidFill>
                  <a:srgbClr val="4C4C4C"/>
                </a:solidFill>
              </a:defRPr>
            </a:lvl3pPr>
            <a:lvl4pPr indent="-330200" lvl="3" marL="1828800" rtl="0" algn="l">
              <a:lnSpc>
                <a:spcPct val="100000"/>
              </a:lnSpc>
              <a:spcBef>
                <a:spcPts val="600"/>
              </a:spcBef>
              <a:spcAft>
                <a:spcPts val="0"/>
              </a:spcAft>
              <a:buClr>
                <a:srgbClr val="4C4C4C"/>
              </a:buClr>
              <a:buSzPts val="1600"/>
              <a:buChar char="–"/>
              <a:defRPr>
                <a:solidFill>
                  <a:srgbClr val="4C4C4C"/>
                </a:solidFill>
              </a:defRPr>
            </a:lvl4pPr>
            <a:lvl5pPr indent="-330200" lvl="4" marL="2286000" rtl="0" algn="l">
              <a:lnSpc>
                <a:spcPct val="100000"/>
              </a:lnSpc>
              <a:spcBef>
                <a:spcPts val="600"/>
              </a:spcBef>
              <a:spcAft>
                <a:spcPts val="0"/>
              </a:spcAft>
              <a:buClr>
                <a:srgbClr val="4C4C4C"/>
              </a:buClr>
              <a:buSzPts val="1600"/>
              <a:buChar char="–"/>
              <a:defRPr>
                <a:solidFill>
                  <a:srgbClr val="4C4C4C"/>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764" name="Google Shape;764;p135"/>
          <p:cNvSpPr txBox="1"/>
          <p:nvPr>
            <p:ph type="title"/>
          </p:nvPr>
        </p:nvSpPr>
        <p:spPr>
          <a:xfrm>
            <a:off x="1588910" y="157999"/>
            <a:ext cx="7264800" cy="666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4C4C4C"/>
              </a:buClr>
              <a:buSzPts val="2600"/>
              <a:buFont typeface="Arial"/>
              <a:buNone/>
              <a:defRPr>
                <a:solidFill>
                  <a:srgbClr val="4C4C4C"/>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5" name="Google Shape;765;p13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solidFill>
                  <a:srgbClr val="4C4C4C"/>
                </a:solidFill>
                <a:latin typeface="Verizon NHG TX"/>
                <a:ea typeface="Verizon NHG TX"/>
                <a:cs typeface="Verizon NHG TX"/>
                <a:sym typeface="Verizon NHG TX"/>
              </a:defRPr>
            </a:lvl1pPr>
            <a:lvl2pPr lvl="1" rtl="0">
              <a:buNone/>
              <a:defRPr sz="1000">
                <a:solidFill>
                  <a:srgbClr val="4C4C4C"/>
                </a:solidFill>
                <a:latin typeface="Verizon NHG TX"/>
                <a:ea typeface="Verizon NHG TX"/>
                <a:cs typeface="Verizon NHG TX"/>
                <a:sym typeface="Verizon NHG TX"/>
              </a:defRPr>
            </a:lvl2pPr>
            <a:lvl3pPr lvl="2" rtl="0">
              <a:buNone/>
              <a:defRPr sz="1000">
                <a:solidFill>
                  <a:srgbClr val="4C4C4C"/>
                </a:solidFill>
                <a:latin typeface="Verizon NHG TX"/>
                <a:ea typeface="Verizon NHG TX"/>
                <a:cs typeface="Verizon NHG TX"/>
                <a:sym typeface="Verizon NHG TX"/>
              </a:defRPr>
            </a:lvl3pPr>
            <a:lvl4pPr lvl="3" rtl="0">
              <a:buNone/>
              <a:defRPr sz="1000">
                <a:solidFill>
                  <a:srgbClr val="4C4C4C"/>
                </a:solidFill>
                <a:latin typeface="Verizon NHG TX"/>
                <a:ea typeface="Verizon NHG TX"/>
                <a:cs typeface="Verizon NHG TX"/>
                <a:sym typeface="Verizon NHG TX"/>
              </a:defRPr>
            </a:lvl4pPr>
            <a:lvl5pPr lvl="4" rtl="0">
              <a:buNone/>
              <a:defRPr sz="1000">
                <a:solidFill>
                  <a:srgbClr val="4C4C4C"/>
                </a:solidFill>
                <a:latin typeface="Verizon NHG TX"/>
                <a:ea typeface="Verizon NHG TX"/>
                <a:cs typeface="Verizon NHG TX"/>
                <a:sym typeface="Verizon NHG TX"/>
              </a:defRPr>
            </a:lvl5pPr>
            <a:lvl6pPr lvl="5" rtl="0">
              <a:buNone/>
              <a:defRPr sz="1000">
                <a:solidFill>
                  <a:srgbClr val="4C4C4C"/>
                </a:solidFill>
                <a:latin typeface="Verizon NHG TX"/>
                <a:ea typeface="Verizon NHG TX"/>
                <a:cs typeface="Verizon NHG TX"/>
                <a:sym typeface="Verizon NHG TX"/>
              </a:defRPr>
            </a:lvl6pPr>
            <a:lvl7pPr lvl="6" rtl="0">
              <a:buNone/>
              <a:defRPr sz="1000">
                <a:solidFill>
                  <a:srgbClr val="4C4C4C"/>
                </a:solidFill>
                <a:latin typeface="Verizon NHG TX"/>
                <a:ea typeface="Verizon NHG TX"/>
                <a:cs typeface="Verizon NHG TX"/>
                <a:sym typeface="Verizon NHG TX"/>
              </a:defRPr>
            </a:lvl7pPr>
            <a:lvl8pPr lvl="7" rtl="0">
              <a:buNone/>
              <a:defRPr sz="1000">
                <a:solidFill>
                  <a:srgbClr val="4C4C4C"/>
                </a:solidFill>
                <a:latin typeface="Verizon NHG TX"/>
                <a:ea typeface="Verizon NHG TX"/>
                <a:cs typeface="Verizon NHG TX"/>
                <a:sym typeface="Verizon NHG TX"/>
              </a:defRPr>
            </a:lvl8pPr>
            <a:lvl9pPr lvl="8" rtl="0">
              <a:buNone/>
              <a:defRPr sz="1000">
                <a:solidFill>
                  <a:srgbClr val="4C4C4C"/>
                </a:solidFill>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766" name="Shape 766"/>
        <p:cNvGrpSpPr/>
        <p:nvPr/>
      </p:nvGrpSpPr>
      <p:grpSpPr>
        <a:xfrm>
          <a:off x="0" y="0"/>
          <a:ext cx="0" cy="0"/>
          <a:chOff x="0" y="0"/>
          <a:chExt cx="0" cy="0"/>
        </a:xfrm>
      </p:grpSpPr>
      <p:sp>
        <p:nvSpPr>
          <p:cNvPr id="767" name="Google Shape;767;p136"/>
          <p:cNvSpPr txBox="1"/>
          <p:nvPr>
            <p:ph type="title"/>
          </p:nvPr>
        </p:nvSpPr>
        <p:spPr>
          <a:xfrm>
            <a:off x="416052" y="129159"/>
            <a:ext cx="8311800" cy="5484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dk1"/>
              </a:buClr>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8" name="Google Shape;768;p136"/>
          <p:cNvSpPr txBox="1"/>
          <p:nvPr>
            <p:ph idx="1" type="subTitle"/>
          </p:nvPr>
        </p:nvSpPr>
        <p:spPr>
          <a:xfrm>
            <a:off x="416052" y="663544"/>
            <a:ext cx="8311800" cy="207600"/>
          </a:xfrm>
          <a:prstGeom prst="rect">
            <a:avLst/>
          </a:prstGeom>
          <a:noFill/>
          <a:ln>
            <a:noFill/>
          </a:ln>
        </p:spPr>
        <p:txBody>
          <a:bodyPr anchorCtr="0" anchor="t" bIns="0" lIns="0" spcFirstLastPara="1" rIns="0" wrap="square" tIns="0">
            <a:noAutofit/>
          </a:bodyPr>
          <a:lstStyle>
            <a:lvl1pPr lvl="0" rtl="0" algn="l">
              <a:lnSpc>
                <a:spcPct val="100000"/>
              </a:lnSpc>
              <a:spcBef>
                <a:spcPts val="200"/>
              </a:spcBef>
              <a:spcAft>
                <a:spcPts val="0"/>
              </a:spcAft>
              <a:buClr>
                <a:schemeClr val="dk1"/>
              </a:buClr>
              <a:buSzPts val="1400"/>
              <a:buNone/>
              <a:defRPr b="0" sz="1400">
                <a:solidFill>
                  <a:schemeClr val="dk1"/>
                </a:solidFill>
              </a:defRPr>
            </a:lvl1pPr>
            <a:lvl2pPr lvl="1" rtl="0" algn="ctr">
              <a:lnSpc>
                <a:spcPct val="100000"/>
              </a:lnSpc>
              <a:spcBef>
                <a:spcPts val="200"/>
              </a:spcBef>
              <a:spcAft>
                <a:spcPts val="0"/>
              </a:spcAft>
              <a:buClr>
                <a:schemeClr val="dk1"/>
              </a:buClr>
              <a:buSzPts val="1500"/>
              <a:buNone/>
              <a:defRPr sz="1500"/>
            </a:lvl2pPr>
            <a:lvl3pPr lvl="2" rtl="0" algn="ctr">
              <a:lnSpc>
                <a:spcPct val="100000"/>
              </a:lnSpc>
              <a:spcBef>
                <a:spcPts val="200"/>
              </a:spcBef>
              <a:spcAft>
                <a:spcPts val="0"/>
              </a:spcAft>
              <a:buClr>
                <a:schemeClr val="dk1"/>
              </a:buClr>
              <a:buSzPts val="1400"/>
              <a:buNone/>
              <a:defRPr sz="1400"/>
            </a:lvl3pPr>
            <a:lvl4pPr lvl="3" rtl="0" algn="ctr">
              <a:lnSpc>
                <a:spcPct val="100000"/>
              </a:lnSpc>
              <a:spcBef>
                <a:spcPts val="200"/>
              </a:spcBef>
              <a:spcAft>
                <a:spcPts val="0"/>
              </a:spcAft>
              <a:buClr>
                <a:schemeClr val="dk1"/>
              </a:buClr>
              <a:buSzPts val="1200"/>
              <a:buNone/>
              <a:defRPr sz="1200"/>
            </a:lvl4pPr>
            <a:lvl5pPr lvl="4" rtl="0" algn="ctr">
              <a:lnSpc>
                <a:spcPct val="100000"/>
              </a:lnSpc>
              <a:spcBef>
                <a:spcPts val="200"/>
              </a:spcBef>
              <a:spcAft>
                <a:spcPts val="0"/>
              </a:spcAft>
              <a:buClr>
                <a:schemeClr val="dk1"/>
              </a:buClr>
              <a:buSzPts val="12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200"/>
              </a:spcBef>
              <a:spcAft>
                <a:spcPts val="0"/>
              </a:spcAft>
              <a:buClr>
                <a:schemeClr val="dk1"/>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200"/>
              </a:spcAft>
              <a:buClr>
                <a:schemeClr val="dk1"/>
              </a:buClr>
              <a:buSzPts val="1200"/>
              <a:buNone/>
              <a:defRPr sz="1200"/>
            </a:lvl9pPr>
          </a:lstStyle>
          <a:p/>
        </p:txBody>
      </p:sp>
      <p:sp>
        <p:nvSpPr>
          <p:cNvPr id="769" name="Google Shape;769;p136"/>
          <p:cNvSpPr/>
          <p:nvPr/>
        </p:nvSpPr>
        <p:spPr>
          <a:xfrm>
            <a:off x="8484394" y="4874065"/>
            <a:ext cx="244200" cy="1041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lang="en" sz="700">
                <a:solidFill>
                  <a:schemeClr val="dk1"/>
                </a:solidFill>
                <a:latin typeface="Arial"/>
                <a:ea typeface="Arial"/>
                <a:cs typeface="Arial"/>
                <a:sym typeface="Arial"/>
              </a:rPr>
              <a:t>‹#›</a:t>
            </a:fld>
            <a:endParaRPr sz="700">
              <a:solidFill>
                <a:schemeClr val="dk1"/>
              </a:solidFill>
              <a:latin typeface="Arial"/>
              <a:ea typeface="Arial"/>
              <a:cs typeface="Arial"/>
              <a:sym typeface="Arial"/>
            </a:endParaRPr>
          </a:p>
        </p:txBody>
      </p:sp>
      <p:sp>
        <p:nvSpPr>
          <p:cNvPr id="770" name="Google Shape;770;p136"/>
          <p:cNvSpPr txBox="1"/>
          <p:nvPr>
            <p:ph idx="2" type="body"/>
          </p:nvPr>
        </p:nvSpPr>
        <p:spPr>
          <a:xfrm>
            <a:off x="5367528" y="66990"/>
            <a:ext cx="3360300" cy="92100"/>
          </a:xfrm>
          <a:prstGeom prst="rect">
            <a:avLst/>
          </a:prstGeom>
          <a:noFill/>
          <a:ln>
            <a:noFill/>
          </a:ln>
        </p:spPr>
        <p:txBody>
          <a:bodyPr anchorCtr="0" anchor="ctr" bIns="0" lIns="0" spcFirstLastPara="1" rIns="0" wrap="square" tIns="0">
            <a:noAutofit/>
          </a:bodyPr>
          <a:lstStyle>
            <a:lvl1pPr indent="-228600" lvl="0" marL="457200" rtl="0" algn="r">
              <a:lnSpc>
                <a:spcPct val="100000"/>
              </a:lnSpc>
              <a:spcBef>
                <a:spcPts val="200"/>
              </a:spcBef>
              <a:spcAft>
                <a:spcPts val="0"/>
              </a:spcAft>
              <a:buClr>
                <a:schemeClr val="dk1"/>
              </a:buClr>
              <a:buSzPts val="600"/>
              <a:buNone/>
              <a:defRPr sz="600"/>
            </a:lvl1pPr>
            <a:lvl2pPr indent="-228600" lvl="1" marL="914400" rtl="0" algn="l">
              <a:lnSpc>
                <a:spcPct val="100000"/>
              </a:lnSpc>
              <a:spcBef>
                <a:spcPts val="200"/>
              </a:spcBef>
              <a:spcAft>
                <a:spcPts val="0"/>
              </a:spcAft>
              <a:buClr>
                <a:schemeClr val="dk1"/>
              </a:buClr>
              <a:buSzPts val="1400"/>
              <a:buNone/>
              <a:defRPr/>
            </a:lvl2pPr>
            <a:lvl3pPr indent="-317500" lvl="2" marL="1371600" rtl="0" algn="l">
              <a:lnSpc>
                <a:spcPct val="100000"/>
              </a:lnSpc>
              <a:spcBef>
                <a:spcPts val="200"/>
              </a:spcBef>
              <a:spcAft>
                <a:spcPts val="0"/>
              </a:spcAft>
              <a:buClr>
                <a:schemeClr val="dk1"/>
              </a:buClr>
              <a:buSzPts val="1400"/>
              <a:buChar char="•"/>
              <a:defRPr/>
            </a:lvl3pPr>
            <a:lvl4pPr indent="-317500" lvl="3" marL="1828800" rtl="0" algn="l">
              <a:lnSpc>
                <a:spcPct val="100000"/>
              </a:lnSpc>
              <a:spcBef>
                <a:spcPts val="200"/>
              </a:spcBef>
              <a:spcAft>
                <a:spcPts val="0"/>
              </a:spcAft>
              <a:buClr>
                <a:schemeClr val="dk1"/>
              </a:buClr>
              <a:buSzPts val="1400"/>
              <a:buChar char="–"/>
              <a:defRPr/>
            </a:lvl4pPr>
            <a:lvl5pPr indent="-317500" lvl="4" marL="2286000" rtl="0" algn="l">
              <a:lnSpc>
                <a:spcPct val="100000"/>
              </a:lnSpc>
              <a:spcBef>
                <a:spcPts val="200"/>
              </a:spcBef>
              <a:spcAft>
                <a:spcPts val="0"/>
              </a:spcAft>
              <a:buClr>
                <a:schemeClr val="dk1"/>
              </a:buClr>
              <a:buSzPts val="1400"/>
              <a:buChar char="–"/>
              <a:defRPr/>
            </a:lvl5pPr>
            <a:lvl6pPr indent="-317500" lvl="5" marL="2743200" rtl="0" algn="l">
              <a:lnSpc>
                <a:spcPct val="100000"/>
              </a:lnSpc>
              <a:spcBef>
                <a:spcPts val="200"/>
              </a:spcBef>
              <a:spcAft>
                <a:spcPts val="0"/>
              </a:spcAft>
              <a:buClr>
                <a:schemeClr val="dk1"/>
              </a:buClr>
              <a:buSzPts val="1400"/>
              <a:buChar char="–"/>
              <a:defRPr/>
            </a:lvl6pPr>
            <a:lvl7pPr indent="-317500" lvl="6" marL="3200400" rtl="0" algn="l">
              <a:lnSpc>
                <a:spcPct val="100000"/>
              </a:lnSpc>
              <a:spcBef>
                <a:spcPts val="200"/>
              </a:spcBef>
              <a:spcAft>
                <a:spcPts val="0"/>
              </a:spcAft>
              <a:buClr>
                <a:schemeClr val="dk1"/>
              </a:buClr>
              <a:buSzPts val="1400"/>
              <a:buChar char="–"/>
              <a:defRPr/>
            </a:lvl7pPr>
            <a:lvl8pPr indent="-317500" lvl="7" marL="3657600" rtl="0" algn="l">
              <a:lnSpc>
                <a:spcPct val="100000"/>
              </a:lnSpc>
              <a:spcBef>
                <a:spcPts val="200"/>
              </a:spcBef>
              <a:spcAft>
                <a:spcPts val="0"/>
              </a:spcAft>
              <a:buClr>
                <a:schemeClr val="dk1"/>
              </a:buClr>
              <a:buSzPts val="1400"/>
              <a:buChar char="–"/>
              <a:defRPr/>
            </a:lvl8pPr>
            <a:lvl9pPr indent="-317500" lvl="8" marL="4114800" rtl="0" algn="l">
              <a:lnSpc>
                <a:spcPct val="100000"/>
              </a:lnSpc>
              <a:spcBef>
                <a:spcPts val="200"/>
              </a:spcBef>
              <a:spcAft>
                <a:spcPts val="200"/>
              </a:spcAft>
              <a:buClr>
                <a:schemeClr val="dk1"/>
              </a:buClr>
              <a:buSzPts val="1400"/>
              <a:buChar char="–"/>
              <a:defRPr/>
            </a:lvl9pPr>
          </a:lstStyle>
          <a:p/>
        </p:txBody>
      </p:sp>
      <p:sp>
        <p:nvSpPr>
          <p:cNvPr id="771" name="Google Shape;771;p13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_1">
    <p:spTree>
      <p:nvGrpSpPr>
        <p:cNvPr id="772" name="Shape 772"/>
        <p:cNvGrpSpPr/>
        <p:nvPr/>
      </p:nvGrpSpPr>
      <p:grpSpPr>
        <a:xfrm>
          <a:off x="0" y="0"/>
          <a:ext cx="0" cy="0"/>
          <a:chOff x="0" y="0"/>
          <a:chExt cx="0" cy="0"/>
        </a:xfrm>
      </p:grpSpPr>
      <p:cxnSp>
        <p:nvCxnSpPr>
          <p:cNvPr id="773" name="Google Shape;773;p13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74" name="Google Shape;774;p137"/>
          <p:cNvSpPr txBox="1"/>
          <p:nvPr>
            <p:ph type="title"/>
          </p:nvPr>
        </p:nvSpPr>
        <p:spPr>
          <a:xfrm>
            <a:off x="457200" y="590551"/>
            <a:ext cx="8229600" cy="295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2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5" name="Google Shape;775;p137"/>
          <p:cNvSpPr txBox="1"/>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None/>
            </a:pPr>
            <a:fld id="{00000000-1234-1234-1234-123412341234}" type="slidenum">
              <a:rPr b="1" i="0" lang="en"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776" name="Google Shape;776;p13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ack" showMasterSp="0">
  <p:cSld name="Title Slide Black">
    <p:bg>
      <p:bgPr>
        <a:solidFill>
          <a:schemeClr val="lt1"/>
        </a:solidFill>
      </p:bgPr>
    </p:bg>
    <p:spTree>
      <p:nvGrpSpPr>
        <p:cNvPr id="777" name="Shape 777"/>
        <p:cNvGrpSpPr/>
        <p:nvPr/>
      </p:nvGrpSpPr>
      <p:grpSpPr>
        <a:xfrm>
          <a:off x="0" y="0"/>
          <a:ext cx="0" cy="0"/>
          <a:chOff x="0" y="0"/>
          <a:chExt cx="0" cy="0"/>
        </a:xfrm>
      </p:grpSpPr>
      <p:sp>
        <p:nvSpPr>
          <p:cNvPr id="778" name="Google Shape;778;p138"/>
          <p:cNvSpPr txBox="1"/>
          <p:nvPr>
            <p:ph type="ctrTitle"/>
          </p:nvPr>
        </p:nvSpPr>
        <p:spPr>
          <a:xfrm>
            <a:off x="457200" y="457200"/>
            <a:ext cx="4114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Arial"/>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9" name="Google Shape;779;p138"/>
          <p:cNvSpPr txBox="1"/>
          <p:nvPr>
            <p:ph idx="1" type="subTitle"/>
          </p:nvPr>
        </p:nvSpPr>
        <p:spPr>
          <a:xfrm>
            <a:off x="457200" y="2286000"/>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000"/>
              <a:buFont typeface="Arial"/>
              <a:buNone/>
              <a:defRPr sz="2000">
                <a:solidFill>
                  <a:schemeClr val="dk1"/>
                </a:solidFill>
                <a:latin typeface="Arial"/>
                <a:ea typeface="Arial"/>
                <a:cs typeface="Arial"/>
                <a:sym typeface="Arial"/>
              </a:defRPr>
            </a:lvl1pPr>
            <a:lvl2pPr lvl="1" rtl="0" algn="ctr">
              <a:lnSpc>
                <a:spcPct val="100000"/>
              </a:lnSpc>
              <a:spcBef>
                <a:spcPts val="900"/>
              </a:spcBef>
              <a:spcAft>
                <a:spcPts val="0"/>
              </a:spcAft>
              <a:buClr>
                <a:schemeClr val="lt1"/>
              </a:buClr>
              <a:buSzPts val="1200"/>
              <a:buFont typeface="Neue Haas Grotesk Text Std"/>
              <a:buNone/>
              <a:defRPr>
                <a:solidFill>
                  <a:schemeClr val="lt1"/>
                </a:solidFill>
              </a:defRPr>
            </a:lvl2pPr>
            <a:lvl3pPr lvl="2" rtl="0" algn="ctr">
              <a:lnSpc>
                <a:spcPct val="100000"/>
              </a:lnSpc>
              <a:spcBef>
                <a:spcPts val="600"/>
              </a:spcBef>
              <a:spcAft>
                <a:spcPts val="0"/>
              </a:spcAft>
              <a:buClr>
                <a:schemeClr val="lt1"/>
              </a:buClr>
              <a:buSzPts val="1200"/>
              <a:buNone/>
              <a:defRPr>
                <a:solidFill>
                  <a:schemeClr val="lt1"/>
                </a:solidFill>
              </a:defRPr>
            </a:lvl3pPr>
            <a:lvl4pPr lvl="3" rtl="0" algn="ctr">
              <a:lnSpc>
                <a:spcPct val="100000"/>
              </a:lnSpc>
              <a:spcBef>
                <a:spcPts val="600"/>
              </a:spcBef>
              <a:spcAft>
                <a:spcPts val="0"/>
              </a:spcAft>
              <a:buClr>
                <a:schemeClr val="lt1"/>
              </a:buClr>
              <a:buSzPts val="1200"/>
              <a:buNone/>
              <a:defRPr>
                <a:solidFill>
                  <a:schemeClr val="lt1"/>
                </a:solidFill>
              </a:defRPr>
            </a:lvl4pPr>
            <a:lvl5pPr lvl="4" rtl="0" algn="ctr">
              <a:lnSpc>
                <a:spcPct val="100000"/>
              </a:lnSpc>
              <a:spcBef>
                <a:spcPts val="600"/>
              </a:spcBef>
              <a:spcAft>
                <a:spcPts val="0"/>
              </a:spcAft>
              <a:buClr>
                <a:schemeClr val="lt1"/>
              </a:buClr>
              <a:buSzPts val="1200"/>
              <a:buNone/>
              <a:defRPr>
                <a:solidFill>
                  <a:schemeClr val="lt1"/>
                </a:solidFill>
              </a:defRPr>
            </a:lvl5pPr>
            <a:lvl6pPr lvl="5" rtl="0" algn="ctr">
              <a:spcBef>
                <a:spcPts val="400"/>
              </a:spcBef>
              <a:spcAft>
                <a:spcPts val="0"/>
              </a:spcAft>
              <a:buClr>
                <a:schemeClr val="lt1"/>
              </a:buClr>
              <a:buSzPts val="2000"/>
              <a:buNone/>
              <a:defRPr>
                <a:solidFill>
                  <a:schemeClr val="lt1"/>
                </a:solidFill>
              </a:defRPr>
            </a:lvl6pPr>
            <a:lvl7pPr lvl="6" rtl="0" algn="ctr">
              <a:spcBef>
                <a:spcPts val="400"/>
              </a:spcBef>
              <a:spcAft>
                <a:spcPts val="0"/>
              </a:spcAft>
              <a:buClr>
                <a:schemeClr val="lt1"/>
              </a:buClr>
              <a:buSzPts val="2000"/>
              <a:buNone/>
              <a:defRPr>
                <a:solidFill>
                  <a:schemeClr val="lt1"/>
                </a:solidFill>
              </a:defRPr>
            </a:lvl7pPr>
            <a:lvl8pPr lvl="7" rtl="0" algn="ctr">
              <a:spcBef>
                <a:spcPts val="400"/>
              </a:spcBef>
              <a:spcAft>
                <a:spcPts val="0"/>
              </a:spcAft>
              <a:buClr>
                <a:schemeClr val="lt1"/>
              </a:buClr>
              <a:buSzPts val="2000"/>
              <a:buNone/>
              <a:defRPr>
                <a:solidFill>
                  <a:schemeClr val="lt1"/>
                </a:solidFill>
              </a:defRPr>
            </a:lvl8pPr>
            <a:lvl9pPr lvl="8" rtl="0" algn="ctr">
              <a:spcBef>
                <a:spcPts val="400"/>
              </a:spcBef>
              <a:spcAft>
                <a:spcPts val="0"/>
              </a:spcAft>
              <a:buClr>
                <a:schemeClr val="lt1"/>
              </a:buClr>
              <a:buSzPts val="2000"/>
              <a:buNone/>
              <a:defRPr>
                <a:solidFill>
                  <a:schemeClr val="lt1"/>
                </a:solidFill>
              </a:defRPr>
            </a:lvl9pPr>
          </a:lstStyle>
          <a:p/>
        </p:txBody>
      </p:sp>
      <p:sp>
        <p:nvSpPr>
          <p:cNvPr id="780" name="Google Shape;780;p138"/>
          <p:cNvSpPr txBox="1"/>
          <p:nvPr/>
        </p:nvSpPr>
        <p:spPr>
          <a:xfrm>
            <a:off x="2812568" y="4700032"/>
            <a:ext cx="4023300" cy="228600"/>
          </a:xfrm>
          <a:prstGeom prst="rect">
            <a:avLst/>
          </a:prstGeom>
          <a:noFill/>
          <a:ln>
            <a:noFill/>
          </a:ln>
        </p:spPr>
        <p:txBody>
          <a:bodyPr anchorCtr="0" anchor="b" bIns="0" lIns="0" spcFirstLastPara="1" rIns="182875" wrap="square" tIns="0">
            <a:noAutofit/>
          </a:bodyPr>
          <a:lstStyle/>
          <a:p>
            <a:pPr indent="0" lvl="0" marL="0" marR="0" rtl="0" algn="l">
              <a:spcBef>
                <a:spcPts val="0"/>
              </a:spcBef>
              <a:spcAft>
                <a:spcPts val="0"/>
              </a:spcAft>
              <a:buNone/>
            </a:pPr>
            <a:r>
              <a:rPr lang="en" sz="700">
                <a:solidFill>
                  <a:schemeClr val="dk1"/>
                </a:solidFill>
                <a:latin typeface="Arial Narrow"/>
                <a:ea typeface="Arial Narrow"/>
                <a:cs typeface="Arial Narrow"/>
                <a:sym typeface="Arial Narrow"/>
              </a:rPr>
              <a:t>Confidential and proprietary materials for authorized Verizon personnel and outside agencies only.</a:t>
            </a:r>
            <a:r>
              <a:rPr lang="en" sz="700">
                <a:solidFill>
                  <a:schemeClr val="dk1"/>
                </a:solidFill>
                <a:latin typeface="Arial Narrow"/>
                <a:ea typeface="Arial Narrow"/>
                <a:cs typeface="Arial Narrow"/>
                <a:sym typeface="Arial Narrow"/>
              </a:rPr>
              <a:t> </a:t>
            </a:r>
            <a:r>
              <a:rPr lang="en" sz="700">
                <a:solidFill>
                  <a:schemeClr val="dk1"/>
                </a:solidFill>
                <a:latin typeface="Arial Narrow"/>
                <a:ea typeface="Arial Narrow"/>
                <a:cs typeface="Arial Narrow"/>
                <a:sym typeface="Arial Narrow"/>
              </a:rPr>
              <a:t>Use, disclosure or distribution of this material is not permitted to any unauthorized persons or third parties except by written agreement.</a:t>
            </a:r>
            <a:endParaRPr sz="700">
              <a:solidFill>
                <a:schemeClr val="dk1"/>
              </a:solidFill>
              <a:latin typeface="Arial Narrow"/>
              <a:ea typeface="Arial Narrow"/>
              <a:cs typeface="Arial Narrow"/>
              <a:sym typeface="Arial Narrow"/>
            </a:endParaRPr>
          </a:p>
        </p:txBody>
      </p:sp>
      <p:pic>
        <p:nvPicPr>
          <p:cNvPr id="781" name="Google Shape;781;p138"/>
          <p:cNvPicPr preferRelativeResize="0"/>
          <p:nvPr/>
        </p:nvPicPr>
        <p:blipFill rotWithShape="1">
          <a:blip r:embed="rId2">
            <a:alphaModFix/>
          </a:blip>
          <a:srcRect b="0" l="0" r="0" t="0"/>
          <a:stretch/>
        </p:blipFill>
        <p:spPr>
          <a:xfrm>
            <a:off x="353822" y="4618101"/>
            <a:ext cx="1069848" cy="397804"/>
          </a:xfrm>
          <a:prstGeom prst="rect">
            <a:avLst/>
          </a:prstGeom>
          <a:noFill/>
          <a:ln>
            <a:noFill/>
          </a:ln>
        </p:spPr>
      </p:pic>
      <p:cxnSp>
        <p:nvCxnSpPr>
          <p:cNvPr id="782" name="Google Shape;782;p138"/>
          <p:cNvCxnSpPr/>
          <p:nvPr/>
        </p:nvCxnSpPr>
        <p:spPr>
          <a:xfrm>
            <a:off x="457200" y="342900"/>
            <a:ext cx="8229600" cy="0"/>
          </a:xfrm>
          <a:prstGeom prst="straightConnector1">
            <a:avLst/>
          </a:prstGeom>
          <a:noFill/>
          <a:ln cap="flat" cmpd="sng" w="47625">
            <a:solidFill>
              <a:schemeClr val="dk1"/>
            </a:solidFill>
            <a:prstDash val="solid"/>
            <a:round/>
            <a:headEnd len="sm" w="sm" type="none"/>
            <a:tailEnd len="sm" w="sm" type="none"/>
          </a:ln>
        </p:spPr>
      </p:cxnSp>
      <p:grpSp>
        <p:nvGrpSpPr>
          <p:cNvPr id="783" name="Google Shape;783;p138"/>
          <p:cNvGrpSpPr/>
          <p:nvPr/>
        </p:nvGrpSpPr>
        <p:grpSpPr>
          <a:xfrm>
            <a:off x="6128382" y="3762114"/>
            <a:ext cx="1686375" cy="307357"/>
            <a:chOff x="3168194" y="5764185"/>
            <a:chExt cx="2032266" cy="370399"/>
          </a:xfrm>
        </p:grpSpPr>
        <p:grpSp>
          <p:nvGrpSpPr>
            <p:cNvPr id="784" name="Google Shape;784;p138"/>
            <p:cNvGrpSpPr/>
            <p:nvPr/>
          </p:nvGrpSpPr>
          <p:grpSpPr>
            <a:xfrm>
              <a:off x="3940230" y="5764185"/>
              <a:ext cx="370398" cy="370399"/>
              <a:chOff x="3949244" y="5773211"/>
              <a:chExt cx="352425" cy="352425"/>
            </a:xfrm>
          </p:grpSpPr>
          <p:sp>
            <p:nvSpPr>
              <p:cNvPr id="785" name="Google Shape;785;p138"/>
              <p:cNvSpPr/>
              <p:nvPr/>
            </p:nvSpPr>
            <p:spPr>
              <a:xfrm>
                <a:off x="3949244" y="5773211"/>
                <a:ext cx="352425" cy="352425"/>
              </a:xfrm>
              <a:custGeom>
                <a:rect b="b" l="l" r="r" t="t"/>
                <a:pathLst>
                  <a:path extrusionOk="0" h="665" w="664">
                    <a:moveTo>
                      <a:pt x="332" y="0"/>
                    </a:moveTo>
                    <a:lnTo>
                      <a:pt x="381" y="4"/>
                    </a:lnTo>
                    <a:lnTo>
                      <a:pt x="428" y="14"/>
                    </a:lnTo>
                    <a:lnTo>
                      <a:pt x="472" y="31"/>
                    </a:lnTo>
                    <a:lnTo>
                      <a:pt x="513" y="54"/>
                    </a:lnTo>
                    <a:lnTo>
                      <a:pt x="550" y="82"/>
                    </a:lnTo>
                    <a:lnTo>
                      <a:pt x="583" y="114"/>
                    </a:lnTo>
                    <a:lnTo>
                      <a:pt x="611" y="151"/>
                    </a:lnTo>
                    <a:lnTo>
                      <a:pt x="633" y="192"/>
                    </a:lnTo>
                    <a:lnTo>
                      <a:pt x="650" y="236"/>
                    </a:lnTo>
                    <a:lnTo>
                      <a:pt x="660" y="284"/>
                    </a:lnTo>
                    <a:lnTo>
                      <a:pt x="664" y="333"/>
                    </a:lnTo>
                    <a:lnTo>
                      <a:pt x="660" y="382"/>
                    </a:lnTo>
                    <a:lnTo>
                      <a:pt x="650" y="429"/>
                    </a:lnTo>
                    <a:lnTo>
                      <a:pt x="633" y="473"/>
                    </a:lnTo>
                    <a:lnTo>
                      <a:pt x="611" y="514"/>
                    </a:lnTo>
                    <a:lnTo>
                      <a:pt x="583" y="551"/>
                    </a:lnTo>
                    <a:lnTo>
                      <a:pt x="550" y="584"/>
                    </a:lnTo>
                    <a:lnTo>
                      <a:pt x="513" y="612"/>
                    </a:lnTo>
                    <a:lnTo>
                      <a:pt x="472" y="634"/>
                    </a:lnTo>
                    <a:lnTo>
                      <a:pt x="428" y="652"/>
                    </a:lnTo>
                    <a:lnTo>
                      <a:pt x="381" y="661"/>
                    </a:lnTo>
                    <a:lnTo>
                      <a:pt x="332" y="665"/>
                    </a:lnTo>
                    <a:lnTo>
                      <a:pt x="283" y="661"/>
                    </a:lnTo>
                    <a:lnTo>
                      <a:pt x="236" y="652"/>
                    </a:lnTo>
                    <a:lnTo>
                      <a:pt x="192" y="634"/>
                    </a:lnTo>
                    <a:lnTo>
                      <a:pt x="151" y="612"/>
                    </a:lnTo>
                    <a:lnTo>
                      <a:pt x="114" y="584"/>
                    </a:lnTo>
                    <a:lnTo>
                      <a:pt x="81" y="551"/>
                    </a:lnTo>
                    <a:lnTo>
                      <a:pt x="53" y="514"/>
                    </a:lnTo>
                    <a:lnTo>
                      <a:pt x="31" y="473"/>
                    </a:lnTo>
                    <a:lnTo>
                      <a:pt x="14" y="429"/>
                    </a:lnTo>
                    <a:lnTo>
                      <a:pt x="4" y="382"/>
                    </a:lnTo>
                    <a:lnTo>
                      <a:pt x="0" y="333"/>
                    </a:lnTo>
                    <a:lnTo>
                      <a:pt x="4" y="284"/>
                    </a:lnTo>
                    <a:lnTo>
                      <a:pt x="14" y="236"/>
                    </a:lnTo>
                    <a:lnTo>
                      <a:pt x="31" y="192"/>
                    </a:lnTo>
                    <a:lnTo>
                      <a:pt x="53" y="151"/>
                    </a:lnTo>
                    <a:lnTo>
                      <a:pt x="81" y="114"/>
                    </a:lnTo>
                    <a:lnTo>
                      <a:pt x="114" y="82"/>
                    </a:lnTo>
                    <a:lnTo>
                      <a:pt x="151" y="54"/>
                    </a:lnTo>
                    <a:lnTo>
                      <a:pt x="192" y="31"/>
                    </a:lnTo>
                    <a:lnTo>
                      <a:pt x="236" y="14"/>
                    </a:lnTo>
                    <a:lnTo>
                      <a:pt x="283" y="4"/>
                    </a:lnTo>
                    <a:lnTo>
                      <a:pt x="332"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786" name="Google Shape;786;p138"/>
              <p:cNvSpPr/>
              <p:nvPr/>
            </p:nvSpPr>
            <p:spPr>
              <a:xfrm>
                <a:off x="3968870" y="5792837"/>
                <a:ext cx="313171" cy="313172"/>
              </a:xfrm>
              <a:custGeom>
                <a:rect b="b" l="l" r="r" t="t"/>
                <a:pathLst>
                  <a:path extrusionOk="0" h="551" w="550">
                    <a:moveTo>
                      <a:pt x="275" y="0"/>
                    </a:moveTo>
                    <a:lnTo>
                      <a:pt x="320" y="4"/>
                    </a:lnTo>
                    <a:lnTo>
                      <a:pt x="362" y="14"/>
                    </a:lnTo>
                    <a:lnTo>
                      <a:pt x="402" y="31"/>
                    </a:lnTo>
                    <a:lnTo>
                      <a:pt x="437" y="54"/>
                    </a:lnTo>
                    <a:lnTo>
                      <a:pt x="469" y="81"/>
                    </a:lnTo>
                    <a:lnTo>
                      <a:pt x="497" y="113"/>
                    </a:lnTo>
                    <a:lnTo>
                      <a:pt x="519" y="149"/>
                    </a:lnTo>
                    <a:lnTo>
                      <a:pt x="536" y="189"/>
                    </a:lnTo>
                    <a:lnTo>
                      <a:pt x="546" y="230"/>
                    </a:lnTo>
                    <a:lnTo>
                      <a:pt x="550" y="276"/>
                    </a:lnTo>
                    <a:lnTo>
                      <a:pt x="546" y="321"/>
                    </a:lnTo>
                    <a:lnTo>
                      <a:pt x="536" y="363"/>
                    </a:lnTo>
                    <a:lnTo>
                      <a:pt x="519" y="403"/>
                    </a:lnTo>
                    <a:lnTo>
                      <a:pt x="497" y="438"/>
                    </a:lnTo>
                    <a:lnTo>
                      <a:pt x="469" y="470"/>
                    </a:lnTo>
                    <a:lnTo>
                      <a:pt x="437" y="499"/>
                    </a:lnTo>
                    <a:lnTo>
                      <a:pt x="402" y="520"/>
                    </a:lnTo>
                    <a:lnTo>
                      <a:pt x="362" y="538"/>
                    </a:lnTo>
                    <a:lnTo>
                      <a:pt x="320" y="547"/>
                    </a:lnTo>
                    <a:lnTo>
                      <a:pt x="275" y="551"/>
                    </a:lnTo>
                    <a:lnTo>
                      <a:pt x="230" y="547"/>
                    </a:lnTo>
                    <a:lnTo>
                      <a:pt x="188" y="538"/>
                    </a:lnTo>
                    <a:lnTo>
                      <a:pt x="148" y="520"/>
                    </a:lnTo>
                    <a:lnTo>
                      <a:pt x="113" y="499"/>
                    </a:lnTo>
                    <a:lnTo>
                      <a:pt x="81" y="470"/>
                    </a:lnTo>
                    <a:lnTo>
                      <a:pt x="52" y="438"/>
                    </a:lnTo>
                    <a:lnTo>
                      <a:pt x="31" y="403"/>
                    </a:lnTo>
                    <a:lnTo>
                      <a:pt x="14" y="363"/>
                    </a:lnTo>
                    <a:lnTo>
                      <a:pt x="4" y="321"/>
                    </a:lnTo>
                    <a:lnTo>
                      <a:pt x="0" y="276"/>
                    </a:lnTo>
                    <a:lnTo>
                      <a:pt x="4" y="230"/>
                    </a:lnTo>
                    <a:lnTo>
                      <a:pt x="14" y="189"/>
                    </a:lnTo>
                    <a:lnTo>
                      <a:pt x="31" y="149"/>
                    </a:lnTo>
                    <a:lnTo>
                      <a:pt x="52" y="113"/>
                    </a:lnTo>
                    <a:lnTo>
                      <a:pt x="81" y="81"/>
                    </a:lnTo>
                    <a:lnTo>
                      <a:pt x="113" y="54"/>
                    </a:lnTo>
                    <a:lnTo>
                      <a:pt x="148" y="31"/>
                    </a:lnTo>
                    <a:lnTo>
                      <a:pt x="188" y="14"/>
                    </a:lnTo>
                    <a:lnTo>
                      <a:pt x="230" y="4"/>
                    </a:lnTo>
                    <a:lnTo>
                      <a:pt x="27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grpSp>
        <p:grpSp>
          <p:nvGrpSpPr>
            <p:cNvPr id="787" name="Google Shape;787;p138"/>
            <p:cNvGrpSpPr/>
            <p:nvPr/>
          </p:nvGrpSpPr>
          <p:grpSpPr>
            <a:xfrm>
              <a:off x="3168194" y="5892273"/>
              <a:ext cx="674688" cy="114301"/>
              <a:chOff x="3168194" y="5890686"/>
              <a:chExt cx="674688" cy="114301"/>
            </a:xfrm>
          </p:grpSpPr>
          <p:sp>
            <p:nvSpPr>
              <p:cNvPr id="788" name="Google Shape;788;p138"/>
              <p:cNvSpPr/>
              <p:nvPr/>
            </p:nvSpPr>
            <p:spPr>
              <a:xfrm>
                <a:off x="3168194" y="5890686"/>
                <a:ext cx="76200" cy="92075"/>
              </a:xfrm>
              <a:custGeom>
                <a:rect b="b" l="l" r="r" t="t"/>
                <a:pathLst>
                  <a:path extrusionOk="0" h="174" w="143">
                    <a:moveTo>
                      <a:pt x="44" y="37"/>
                    </a:moveTo>
                    <a:lnTo>
                      <a:pt x="44" y="82"/>
                    </a:lnTo>
                    <a:lnTo>
                      <a:pt x="76" y="82"/>
                    </a:lnTo>
                    <a:lnTo>
                      <a:pt x="87" y="81"/>
                    </a:lnTo>
                    <a:lnTo>
                      <a:pt x="94" y="76"/>
                    </a:lnTo>
                    <a:lnTo>
                      <a:pt x="98" y="69"/>
                    </a:lnTo>
                    <a:lnTo>
                      <a:pt x="100" y="59"/>
                    </a:lnTo>
                    <a:lnTo>
                      <a:pt x="98" y="50"/>
                    </a:lnTo>
                    <a:lnTo>
                      <a:pt x="94" y="43"/>
                    </a:lnTo>
                    <a:lnTo>
                      <a:pt x="85" y="38"/>
                    </a:lnTo>
                    <a:lnTo>
                      <a:pt x="76" y="37"/>
                    </a:lnTo>
                    <a:lnTo>
                      <a:pt x="44" y="37"/>
                    </a:lnTo>
                    <a:close/>
                    <a:moveTo>
                      <a:pt x="0" y="0"/>
                    </a:moveTo>
                    <a:lnTo>
                      <a:pt x="78" y="0"/>
                    </a:lnTo>
                    <a:lnTo>
                      <a:pt x="97" y="2"/>
                    </a:lnTo>
                    <a:lnTo>
                      <a:pt x="114" y="8"/>
                    </a:lnTo>
                    <a:lnTo>
                      <a:pt x="126" y="17"/>
                    </a:lnTo>
                    <a:lnTo>
                      <a:pt x="135" y="28"/>
                    </a:lnTo>
                    <a:lnTo>
                      <a:pt x="141" y="43"/>
                    </a:lnTo>
                    <a:lnTo>
                      <a:pt x="143" y="59"/>
                    </a:lnTo>
                    <a:lnTo>
                      <a:pt x="141" y="78"/>
                    </a:lnTo>
                    <a:lnTo>
                      <a:pt x="133" y="94"/>
                    </a:lnTo>
                    <a:lnTo>
                      <a:pt x="121" y="106"/>
                    </a:lnTo>
                    <a:lnTo>
                      <a:pt x="104" y="114"/>
                    </a:lnTo>
                    <a:lnTo>
                      <a:pt x="84" y="116"/>
                    </a:lnTo>
                    <a:lnTo>
                      <a:pt x="44" y="116"/>
                    </a:lnTo>
                    <a:lnTo>
                      <a:pt x="44" y="174"/>
                    </a:lnTo>
                    <a:lnTo>
                      <a:pt x="0" y="174"/>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789" name="Google Shape;789;p138"/>
              <p:cNvSpPr/>
              <p:nvPr/>
            </p:nvSpPr>
            <p:spPr>
              <a:xfrm>
                <a:off x="3245982" y="5914499"/>
                <a:ext cx="69850" cy="69850"/>
              </a:xfrm>
              <a:custGeom>
                <a:rect b="b" l="l" r="r" t="t"/>
                <a:pathLst>
                  <a:path extrusionOk="0" h="132" w="133">
                    <a:moveTo>
                      <a:pt x="66" y="29"/>
                    </a:moveTo>
                    <a:lnTo>
                      <a:pt x="54" y="31"/>
                    </a:lnTo>
                    <a:lnTo>
                      <a:pt x="46" y="39"/>
                    </a:lnTo>
                    <a:lnTo>
                      <a:pt x="41" y="51"/>
                    </a:lnTo>
                    <a:lnTo>
                      <a:pt x="40" y="67"/>
                    </a:lnTo>
                    <a:lnTo>
                      <a:pt x="41" y="82"/>
                    </a:lnTo>
                    <a:lnTo>
                      <a:pt x="46" y="94"/>
                    </a:lnTo>
                    <a:lnTo>
                      <a:pt x="54" y="101"/>
                    </a:lnTo>
                    <a:lnTo>
                      <a:pt x="66" y="105"/>
                    </a:lnTo>
                    <a:lnTo>
                      <a:pt x="78" y="101"/>
                    </a:lnTo>
                    <a:lnTo>
                      <a:pt x="86" y="94"/>
                    </a:lnTo>
                    <a:lnTo>
                      <a:pt x="91" y="82"/>
                    </a:lnTo>
                    <a:lnTo>
                      <a:pt x="92" y="67"/>
                    </a:lnTo>
                    <a:lnTo>
                      <a:pt x="91" y="51"/>
                    </a:lnTo>
                    <a:lnTo>
                      <a:pt x="86" y="39"/>
                    </a:lnTo>
                    <a:lnTo>
                      <a:pt x="78" y="31"/>
                    </a:lnTo>
                    <a:lnTo>
                      <a:pt x="66" y="29"/>
                    </a:lnTo>
                    <a:close/>
                    <a:moveTo>
                      <a:pt x="66" y="0"/>
                    </a:moveTo>
                    <a:lnTo>
                      <a:pt x="85" y="3"/>
                    </a:lnTo>
                    <a:lnTo>
                      <a:pt x="102" y="10"/>
                    </a:lnTo>
                    <a:lnTo>
                      <a:pt x="115" y="19"/>
                    </a:lnTo>
                    <a:lnTo>
                      <a:pt x="124" y="32"/>
                    </a:lnTo>
                    <a:lnTo>
                      <a:pt x="130" y="49"/>
                    </a:lnTo>
                    <a:lnTo>
                      <a:pt x="133" y="67"/>
                    </a:lnTo>
                    <a:lnTo>
                      <a:pt x="130" y="85"/>
                    </a:lnTo>
                    <a:lnTo>
                      <a:pt x="124" y="100"/>
                    </a:lnTo>
                    <a:lnTo>
                      <a:pt x="115" y="113"/>
                    </a:lnTo>
                    <a:lnTo>
                      <a:pt x="102" y="124"/>
                    </a:lnTo>
                    <a:lnTo>
                      <a:pt x="85" y="130"/>
                    </a:lnTo>
                    <a:lnTo>
                      <a:pt x="66" y="132"/>
                    </a:lnTo>
                    <a:lnTo>
                      <a:pt x="47" y="130"/>
                    </a:lnTo>
                    <a:lnTo>
                      <a:pt x="32" y="124"/>
                    </a:lnTo>
                    <a:lnTo>
                      <a:pt x="18" y="113"/>
                    </a:lnTo>
                    <a:lnTo>
                      <a:pt x="8" y="100"/>
                    </a:lnTo>
                    <a:lnTo>
                      <a:pt x="2" y="85"/>
                    </a:lnTo>
                    <a:lnTo>
                      <a:pt x="0" y="67"/>
                    </a:lnTo>
                    <a:lnTo>
                      <a:pt x="2" y="49"/>
                    </a:lnTo>
                    <a:lnTo>
                      <a:pt x="8" y="32"/>
                    </a:lnTo>
                    <a:lnTo>
                      <a:pt x="18" y="19"/>
                    </a:lnTo>
                    <a:lnTo>
                      <a:pt x="32" y="10"/>
                    </a:lnTo>
                    <a:lnTo>
                      <a:pt x="47" y="3"/>
                    </a:lnTo>
                    <a:lnTo>
                      <a:pt x="6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790" name="Google Shape;790;p138"/>
              <p:cNvSpPr/>
              <p:nvPr/>
            </p:nvSpPr>
            <p:spPr>
              <a:xfrm>
                <a:off x="3314244" y="5917674"/>
                <a:ext cx="101600" cy="65088"/>
              </a:xfrm>
              <a:custGeom>
                <a:rect b="b" l="l" r="r" t="t"/>
                <a:pathLst>
                  <a:path extrusionOk="0" h="124" w="191">
                    <a:moveTo>
                      <a:pt x="0" y="0"/>
                    </a:moveTo>
                    <a:lnTo>
                      <a:pt x="41" y="0"/>
                    </a:lnTo>
                    <a:lnTo>
                      <a:pt x="55" y="51"/>
                    </a:lnTo>
                    <a:lnTo>
                      <a:pt x="56" y="59"/>
                    </a:lnTo>
                    <a:lnTo>
                      <a:pt x="58" y="67"/>
                    </a:lnTo>
                    <a:lnTo>
                      <a:pt x="60" y="73"/>
                    </a:lnTo>
                    <a:lnTo>
                      <a:pt x="60" y="76"/>
                    </a:lnTo>
                    <a:lnTo>
                      <a:pt x="61" y="76"/>
                    </a:lnTo>
                    <a:lnTo>
                      <a:pt x="61" y="73"/>
                    </a:lnTo>
                    <a:lnTo>
                      <a:pt x="62" y="67"/>
                    </a:lnTo>
                    <a:lnTo>
                      <a:pt x="64" y="59"/>
                    </a:lnTo>
                    <a:lnTo>
                      <a:pt x="66" y="51"/>
                    </a:lnTo>
                    <a:lnTo>
                      <a:pt x="79" y="0"/>
                    </a:lnTo>
                    <a:lnTo>
                      <a:pt x="113" y="0"/>
                    </a:lnTo>
                    <a:lnTo>
                      <a:pt x="126" y="51"/>
                    </a:lnTo>
                    <a:lnTo>
                      <a:pt x="128" y="59"/>
                    </a:lnTo>
                    <a:lnTo>
                      <a:pt x="131" y="67"/>
                    </a:lnTo>
                    <a:lnTo>
                      <a:pt x="132" y="73"/>
                    </a:lnTo>
                    <a:lnTo>
                      <a:pt x="132" y="76"/>
                    </a:lnTo>
                    <a:lnTo>
                      <a:pt x="133" y="76"/>
                    </a:lnTo>
                    <a:lnTo>
                      <a:pt x="133" y="73"/>
                    </a:lnTo>
                    <a:lnTo>
                      <a:pt x="134" y="67"/>
                    </a:lnTo>
                    <a:lnTo>
                      <a:pt x="137" y="59"/>
                    </a:lnTo>
                    <a:lnTo>
                      <a:pt x="139" y="51"/>
                    </a:lnTo>
                    <a:lnTo>
                      <a:pt x="152" y="0"/>
                    </a:lnTo>
                    <a:lnTo>
                      <a:pt x="191" y="0"/>
                    </a:lnTo>
                    <a:lnTo>
                      <a:pt x="153" y="124"/>
                    </a:lnTo>
                    <a:lnTo>
                      <a:pt x="117" y="124"/>
                    </a:lnTo>
                    <a:lnTo>
                      <a:pt x="101" y="67"/>
                    </a:lnTo>
                    <a:lnTo>
                      <a:pt x="100" y="60"/>
                    </a:lnTo>
                    <a:lnTo>
                      <a:pt x="98" y="53"/>
                    </a:lnTo>
                    <a:lnTo>
                      <a:pt x="96" y="47"/>
                    </a:lnTo>
                    <a:lnTo>
                      <a:pt x="96" y="46"/>
                    </a:lnTo>
                    <a:lnTo>
                      <a:pt x="95" y="46"/>
                    </a:lnTo>
                    <a:lnTo>
                      <a:pt x="95" y="47"/>
                    </a:lnTo>
                    <a:lnTo>
                      <a:pt x="94" y="53"/>
                    </a:lnTo>
                    <a:lnTo>
                      <a:pt x="92" y="60"/>
                    </a:lnTo>
                    <a:lnTo>
                      <a:pt x="90" y="67"/>
                    </a:lnTo>
                    <a:lnTo>
                      <a:pt x="75" y="124"/>
                    </a:lnTo>
                    <a:lnTo>
                      <a:pt x="38" y="124"/>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791" name="Google Shape;791;p138"/>
              <p:cNvSpPr/>
              <p:nvPr/>
            </p:nvSpPr>
            <p:spPr>
              <a:xfrm>
                <a:off x="3415844" y="5914499"/>
                <a:ext cx="68263" cy="69850"/>
              </a:xfrm>
              <a:custGeom>
                <a:rect b="b" l="l" r="r" t="t"/>
                <a:pathLst>
                  <a:path extrusionOk="0" h="132" w="129">
                    <a:moveTo>
                      <a:pt x="65" y="29"/>
                    </a:moveTo>
                    <a:lnTo>
                      <a:pt x="55" y="30"/>
                    </a:lnTo>
                    <a:lnTo>
                      <a:pt x="47" y="35"/>
                    </a:lnTo>
                    <a:lnTo>
                      <a:pt x="43" y="43"/>
                    </a:lnTo>
                    <a:lnTo>
                      <a:pt x="39" y="53"/>
                    </a:lnTo>
                    <a:lnTo>
                      <a:pt x="89" y="53"/>
                    </a:lnTo>
                    <a:lnTo>
                      <a:pt x="85" y="39"/>
                    </a:lnTo>
                    <a:lnTo>
                      <a:pt x="77" y="31"/>
                    </a:lnTo>
                    <a:lnTo>
                      <a:pt x="65" y="29"/>
                    </a:lnTo>
                    <a:close/>
                    <a:moveTo>
                      <a:pt x="64" y="0"/>
                    </a:moveTo>
                    <a:lnTo>
                      <a:pt x="81" y="1"/>
                    </a:lnTo>
                    <a:lnTo>
                      <a:pt x="95" y="7"/>
                    </a:lnTo>
                    <a:lnTo>
                      <a:pt x="107" y="16"/>
                    </a:lnTo>
                    <a:lnTo>
                      <a:pt x="116" y="28"/>
                    </a:lnTo>
                    <a:lnTo>
                      <a:pt x="123" y="42"/>
                    </a:lnTo>
                    <a:lnTo>
                      <a:pt x="128" y="58"/>
                    </a:lnTo>
                    <a:lnTo>
                      <a:pt x="129" y="76"/>
                    </a:lnTo>
                    <a:lnTo>
                      <a:pt x="39" y="76"/>
                    </a:lnTo>
                    <a:lnTo>
                      <a:pt x="43" y="88"/>
                    </a:lnTo>
                    <a:lnTo>
                      <a:pt x="49" y="96"/>
                    </a:lnTo>
                    <a:lnTo>
                      <a:pt x="57" y="101"/>
                    </a:lnTo>
                    <a:lnTo>
                      <a:pt x="68" y="104"/>
                    </a:lnTo>
                    <a:lnTo>
                      <a:pt x="77" y="102"/>
                    </a:lnTo>
                    <a:lnTo>
                      <a:pt x="83" y="98"/>
                    </a:lnTo>
                    <a:lnTo>
                      <a:pt x="88" y="92"/>
                    </a:lnTo>
                    <a:lnTo>
                      <a:pt x="127" y="92"/>
                    </a:lnTo>
                    <a:lnTo>
                      <a:pt x="122" y="102"/>
                    </a:lnTo>
                    <a:lnTo>
                      <a:pt x="115" y="112"/>
                    </a:lnTo>
                    <a:lnTo>
                      <a:pt x="106" y="120"/>
                    </a:lnTo>
                    <a:lnTo>
                      <a:pt x="95" y="127"/>
                    </a:lnTo>
                    <a:lnTo>
                      <a:pt x="82" y="131"/>
                    </a:lnTo>
                    <a:lnTo>
                      <a:pt x="66" y="132"/>
                    </a:lnTo>
                    <a:lnTo>
                      <a:pt x="47" y="130"/>
                    </a:lnTo>
                    <a:lnTo>
                      <a:pt x="31" y="124"/>
                    </a:lnTo>
                    <a:lnTo>
                      <a:pt x="18" y="113"/>
                    </a:lnTo>
                    <a:lnTo>
                      <a:pt x="8" y="100"/>
                    </a:lnTo>
                    <a:lnTo>
                      <a:pt x="2" y="83"/>
                    </a:lnTo>
                    <a:lnTo>
                      <a:pt x="0" y="66"/>
                    </a:lnTo>
                    <a:lnTo>
                      <a:pt x="2" y="48"/>
                    </a:lnTo>
                    <a:lnTo>
                      <a:pt x="8" y="32"/>
                    </a:lnTo>
                    <a:lnTo>
                      <a:pt x="18" y="19"/>
                    </a:lnTo>
                    <a:lnTo>
                      <a:pt x="31" y="9"/>
                    </a:lnTo>
                    <a:lnTo>
                      <a:pt x="46" y="3"/>
                    </a:lnTo>
                    <a:lnTo>
                      <a:pt x="64"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792" name="Google Shape;792;p138"/>
              <p:cNvSpPr/>
              <p:nvPr/>
            </p:nvSpPr>
            <p:spPr>
              <a:xfrm>
                <a:off x="3490457" y="5916086"/>
                <a:ext cx="42863" cy="66675"/>
              </a:xfrm>
              <a:custGeom>
                <a:rect b="b" l="l" r="r" t="t"/>
                <a:pathLst>
                  <a:path extrusionOk="0" h="127" w="81">
                    <a:moveTo>
                      <a:pt x="73" y="0"/>
                    </a:moveTo>
                    <a:lnTo>
                      <a:pt x="77" y="2"/>
                    </a:lnTo>
                    <a:lnTo>
                      <a:pt x="81" y="2"/>
                    </a:lnTo>
                    <a:lnTo>
                      <a:pt x="81" y="36"/>
                    </a:lnTo>
                    <a:lnTo>
                      <a:pt x="80" y="36"/>
                    </a:lnTo>
                    <a:lnTo>
                      <a:pt x="67" y="36"/>
                    </a:lnTo>
                    <a:lnTo>
                      <a:pt x="55" y="40"/>
                    </a:lnTo>
                    <a:lnTo>
                      <a:pt x="47" y="47"/>
                    </a:lnTo>
                    <a:lnTo>
                      <a:pt x="42" y="57"/>
                    </a:lnTo>
                    <a:lnTo>
                      <a:pt x="39" y="72"/>
                    </a:lnTo>
                    <a:lnTo>
                      <a:pt x="39" y="127"/>
                    </a:lnTo>
                    <a:lnTo>
                      <a:pt x="0" y="127"/>
                    </a:lnTo>
                    <a:lnTo>
                      <a:pt x="0" y="3"/>
                    </a:lnTo>
                    <a:lnTo>
                      <a:pt x="38" y="3"/>
                    </a:lnTo>
                    <a:lnTo>
                      <a:pt x="38" y="22"/>
                    </a:lnTo>
                    <a:lnTo>
                      <a:pt x="39" y="22"/>
                    </a:lnTo>
                    <a:lnTo>
                      <a:pt x="49" y="10"/>
                    </a:lnTo>
                    <a:lnTo>
                      <a:pt x="60" y="3"/>
                    </a:lnTo>
                    <a:lnTo>
                      <a:pt x="7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793" name="Google Shape;793;p138"/>
              <p:cNvSpPr/>
              <p:nvPr/>
            </p:nvSpPr>
            <p:spPr>
              <a:xfrm>
                <a:off x="3536494" y="5914499"/>
                <a:ext cx="66675" cy="69850"/>
              </a:xfrm>
              <a:custGeom>
                <a:rect b="b" l="l" r="r" t="t"/>
                <a:pathLst>
                  <a:path extrusionOk="0" h="132" w="128">
                    <a:moveTo>
                      <a:pt x="64" y="29"/>
                    </a:moveTo>
                    <a:lnTo>
                      <a:pt x="54" y="30"/>
                    </a:lnTo>
                    <a:lnTo>
                      <a:pt x="47" y="35"/>
                    </a:lnTo>
                    <a:lnTo>
                      <a:pt x="41" y="43"/>
                    </a:lnTo>
                    <a:lnTo>
                      <a:pt x="39" y="53"/>
                    </a:lnTo>
                    <a:lnTo>
                      <a:pt x="87" y="53"/>
                    </a:lnTo>
                    <a:lnTo>
                      <a:pt x="84" y="39"/>
                    </a:lnTo>
                    <a:lnTo>
                      <a:pt x="76" y="31"/>
                    </a:lnTo>
                    <a:lnTo>
                      <a:pt x="64" y="29"/>
                    </a:lnTo>
                    <a:close/>
                    <a:moveTo>
                      <a:pt x="64" y="0"/>
                    </a:moveTo>
                    <a:lnTo>
                      <a:pt x="80" y="1"/>
                    </a:lnTo>
                    <a:lnTo>
                      <a:pt x="95" y="7"/>
                    </a:lnTo>
                    <a:lnTo>
                      <a:pt x="106" y="16"/>
                    </a:lnTo>
                    <a:lnTo>
                      <a:pt x="116" y="28"/>
                    </a:lnTo>
                    <a:lnTo>
                      <a:pt x="123" y="42"/>
                    </a:lnTo>
                    <a:lnTo>
                      <a:pt x="127" y="58"/>
                    </a:lnTo>
                    <a:lnTo>
                      <a:pt x="128" y="76"/>
                    </a:lnTo>
                    <a:lnTo>
                      <a:pt x="39" y="76"/>
                    </a:lnTo>
                    <a:lnTo>
                      <a:pt x="41" y="88"/>
                    </a:lnTo>
                    <a:lnTo>
                      <a:pt x="47" y="96"/>
                    </a:lnTo>
                    <a:lnTo>
                      <a:pt x="55" y="101"/>
                    </a:lnTo>
                    <a:lnTo>
                      <a:pt x="66" y="104"/>
                    </a:lnTo>
                    <a:lnTo>
                      <a:pt x="76" y="102"/>
                    </a:lnTo>
                    <a:lnTo>
                      <a:pt x="83" y="98"/>
                    </a:lnTo>
                    <a:lnTo>
                      <a:pt x="87" y="92"/>
                    </a:lnTo>
                    <a:lnTo>
                      <a:pt x="125" y="92"/>
                    </a:lnTo>
                    <a:lnTo>
                      <a:pt x="122" y="102"/>
                    </a:lnTo>
                    <a:lnTo>
                      <a:pt x="115" y="112"/>
                    </a:lnTo>
                    <a:lnTo>
                      <a:pt x="105" y="120"/>
                    </a:lnTo>
                    <a:lnTo>
                      <a:pt x="93" y="127"/>
                    </a:lnTo>
                    <a:lnTo>
                      <a:pt x="80" y="131"/>
                    </a:lnTo>
                    <a:lnTo>
                      <a:pt x="66" y="132"/>
                    </a:lnTo>
                    <a:lnTo>
                      <a:pt x="47" y="130"/>
                    </a:lnTo>
                    <a:lnTo>
                      <a:pt x="30" y="124"/>
                    </a:lnTo>
                    <a:lnTo>
                      <a:pt x="17" y="113"/>
                    </a:lnTo>
                    <a:lnTo>
                      <a:pt x="8" y="100"/>
                    </a:lnTo>
                    <a:lnTo>
                      <a:pt x="2" y="83"/>
                    </a:lnTo>
                    <a:lnTo>
                      <a:pt x="0" y="66"/>
                    </a:lnTo>
                    <a:lnTo>
                      <a:pt x="2" y="48"/>
                    </a:lnTo>
                    <a:lnTo>
                      <a:pt x="8" y="32"/>
                    </a:lnTo>
                    <a:lnTo>
                      <a:pt x="17" y="19"/>
                    </a:lnTo>
                    <a:lnTo>
                      <a:pt x="30" y="9"/>
                    </a:lnTo>
                    <a:lnTo>
                      <a:pt x="46" y="3"/>
                    </a:lnTo>
                    <a:lnTo>
                      <a:pt x="64"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794" name="Google Shape;794;p138"/>
              <p:cNvSpPr/>
              <p:nvPr/>
            </p:nvSpPr>
            <p:spPr>
              <a:xfrm>
                <a:off x="3607932" y="5890686"/>
                <a:ext cx="68263" cy="93663"/>
              </a:xfrm>
              <a:custGeom>
                <a:rect b="b" l="l" r="r" t="t"/>
                <a:pathLst>
                  <a:path extrusionOk="0" h="178" w="129">
                    <a:moveTo>
                      <a:pt x="65" y="76"/>
                    </a:moveTo>
                    <a:lnTo>
                      <a:pt x="55" y="78"/>
                    </a:lnTo>
                    <a:lnTo>
                      <a:pt x="46" y="85"/>
                    </a:lnTo>
                    <a:lnTo>
                      <a:pt x="41" y="97"/>
                    </a:lnTo>
                    <a:lnTo>
                      <a:pt x="40" y="112"/>
                    </a:lnTo>
                    <a:lnTo>
                      <a:pt x="41" y="126"/>
                    </a:lnTo>
                    <a:lnTo>
                      <a:pt x="46" y="138"/>
                    </a:lnTo>
                    <a:lnTo>
                      <a:pt x="55" y="145"/>
                    </a:lnTo>
                    <a:lnTo>
                      <a:pt x="64" y="147"/>
                    </a:lnTo>
                    <a:lnTo>
                      <a:pt x="76" y="145"/>
                    </a:lnTo>
                    <a:lnTo>
                      <a:pt x="84" y="138"/>
                    </a:lnTo>
                    <a:lnTo>
                      <a:pt x="89" y="126"/>
                    </a:lnTo>
                    <a:lnTo>
                      <a:pt x="91" y="113"/>
                    </a:lnTo>
                    <a:lnTo>
                      <a:pt x="89" y="97"/>
                    </a:lnTo>
                    <a:lnTo>
                      <a:pt x="84" y="87"/>
                    </a:lnTo>
                    <a:lnTo>
                      <a:pt x="76" y="78"/>
                    </a:lnTo>
                    <a:lnTo>
                      <a:pt x="65" y="76"/>
                    </a:lnTo>
                    <a:close/>
                    <a:moveTo>
                      <a:pt x="90" y="0"/>
                    </a:moveTo>
                    <a:lnTo>
                      <a:pt x="129" y="0"/>
                    </a:lnTo>
                    <a:lnTo>
                      <a:pt x="129" y="174"/>
                    </a:lnTo>
                    <a:lnTo>
                      <a:pt x="91" y="174"/>
                    </a:lnTo>
                    <a:lnTo>
                      <a:pt x="91" y="158"/>
                    </a:lnTo>
                    <a:lnTo>
                      <a:pt x="91" y="158"/>
                    </a:lnTo>
                    <a:lnTo>
                      <a:pt x="82" y="169"/>
                    </a:lnTo>
                    <a:lnTo>
                      <a:pt x="69" y="176"/>
                    </a:lnTo>
                    <a:lnTo>
                      <a:pt x="55" y="178"/>
                    </a:lnTo>
                    <a:lnTo>
                      <a:pt x="39" y="177"/>
                    </a:lnTo>
                    <a:lnTo>
                      <a:pt x="26" y="171"/>
                    </a:lnTo>
                    <a:lnTo>
                      <a:pt x="15" y="161"/>
                    </a:lnTo>
                    <a:lnTo>
                      <a:pt x="7" y="148"/>
                    </a:lnTo>
                    <a:lnTo>
                      <a:pt x="1" y="132"/>
                    </a:lnTo>
                    <a:lnTo>
                      <a:pt x="0" y="113"/>
                    </a:lnTo>
                    <a:lnTo>
                      <a:pt x="2" y="90"/>
                    </a:lnTo>
                    <a:lnTo>
                      <a:pt x="9" y="72"/>
                    </a:lnTo>
                    <a:lnTo>
                      <a:pt x="21" y="58"/>
                    </a:lnTo>
                    <a:lnTo>
                      <a:pt x="37" y="50"/>
                    </a:lnTo>
                    <a:lnTo>
                      <a:pt x="55" y="46"/>
                    </a:lnTo>
                    <a:lnTo>
                      <a:pt x="66" y="47"/>
                    </a:lnTo>
                    <a:lnTo>
                      <a:pt x="76" y="51"/>
                    </a:lnTo>
                    <a:lnTo>
                      <a:pt x="83" y="57"/>
                    </a:lnTo>
                    <a:lnTo>
                      <a:pt x="89" y="64"/>
                    </a:lnTo>
                    <a:lnTo>
                      <a:pt x="90" y="64"/>
                    </a:lnTo>
                    <a:lnTo>
                      <a:pt x="9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795" name="Google Shape;795;p138"/>
              <p:cNvSpPr/>
              <p:nvPr/>
            </p:nvSpPr>
            <p:spPr>
              <a:xfrm>
                <a:off x="3706357" y="5890686"/>
                <a:ext cx="68263" cy="93663"/>
              </a:xfrm>
              <a:custGeom>
                <a:rect b="b" l="l" r="r" t="t"/>
                <a:pathLst>
                  <a:path extrusionOk="0" h="178" w="129">
                    <a:moveTo>
                      <a:pt x="64" y="76"/>
                    </a:moveTo>
                    <a:lnTo>
                      <a:pt x="53" y="80"/>
                    </a:lnTo>
                    <a:lnTo>
                      <a:pt x="45" y="87"/>
                    </a:lnTo>
                    <a:lnTo>
                      <a:pt x="40" y="99"/>
                    </a:lnTo>
                    <a:lnTo>
                      <a:pt x="38" y="113"/>
                    </a:lnTo>
                    <a:lnTo>
                      <a:pt x="40" y="126"/>
                    </a:lnTo>
                    <a:lnTo>
                      <a:pt x="45" y="138"/>
                    </a:lnTo>
                    <a:lnTo>
                      <a:pt x="55" y="145"/>
                    </a:lnTo>
                    <a:lnTo>
                      <a:pt x="65" y="147"/>
                    </a:lnTo>
                    <a:lnTo>
                      <a:pt x="76" y="145"/>
                    </a:lnTo>
                    <a:lnTo>
                      <a:pt x="83" y="138"/>
                    </a:lnTo>
                    <a:lnTo>
                      <a:pt x="88" y="127"/>
                    </a:lnTo>
                    <a:lnTo>
                      <a:pt x="89" y="112"/>
                    </a:lnTo>
                    <a:lnTo>
                      <a:pt x="88" y="97"/>
                    </a:lnTo>
                    <a:lnTo>
                      <a:pt x="83" y="87"/>
                    </a:lnTo>
                    <a:lnTo>
                      <a:pt x="75" y="78"/>
                    </a:lnTo>
                    <a:lnTo>
                      <a:pt x="64" y="76"/>
                    </a:lnTo>
                    <a:close/>
                    <a:moveTo>
                      <a:pt x="0" y="0"/>
                    </a:moveTo>
                    <a:lnTo>
                      <a:pt x="39" y="0"/>
                    </a:lnTo>
                    <a:lnTo>
                      <a:pt x="39" y="64"/>
                    </a:lnTo>
                    <a:lnTo>
                      <a:pt x="40" y="64"/>
                    </a:lnTo>
                    <a:lnTo>
                      <a:pt x="50" y="55"/>
                    </a:lnTo>
                    <a:lnTo>
                      <a:pt x="61" y="49"/>
                    </a:lnTo>
                    <a:lnTo>
                      <a:pt x="76" y="46"/>
                    </a:lnTo>
                    <a:lnTo>
                      <a:pt x="91" y="49"/>
                    </a:lnTo>
                    <a:lnTo>
                      <a:pt x="104" y="55"/>
                    </a:lnTo>
                    <a:lnTo>
                      <a:pt x="115" y="65"/>
                    </a:lnTo>
                    <a:lnTo>
                      <a:pt x="122" y="78"/>
                    </a:lnTo>
                    <a:lnTo>
                      <a:pt x="128" y="94"/>
                    </a:lnTo>
                    <a:lnTo>
                      <a:pt x="129" y="113"/>
                    </a:lnTo>
                    <a:lnTo>
                      <a:pt x="127" y="135"/>
                    </a:lnTo>
                    <a:lnTo>
                      <a:pt x="120" y="153"/>
                    </a:lnTo>
                    <a:lnTo>
                      <a:pt x="109" y="167"/>
                    </a:lnTo>
                    <a:lnTo>
                      <a:pt x="94" y="176"/>
                    </a:lnTo>
                    <a:lnTo>
                      <a:pt x="76" y="178"/>
                    </a:lnTo>
                    <a:lnTo>
                      <a:pt x="61" y="176"/>
                    </a:lnTo>
                    <a:lnTo>
                      <a:pt x="49" y="170"/>
                    </a:lnTo>
                    <a:lnTo>
                      <a:pt x="38" y="159"/>
                    </a:lnTo>
                    <a:lnTo>
                      <a:pt x="38" y="159"/>
                    </a:lnTo>
                    <a:lnTo>
                      <a:pt x="38" y="174"/>
                    </a:lnTo>
                    <a:lnTo>
                      <a:pt x="0" y="174"/>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796" name="Google Shape;796;p138"/>
              <p:cNvSpPr/>
              <p:nvPr/>
            </p:nvSpPr>
            <p:spPr>
              <a:xfrm>
                <a:off x="3774619" y="5917674"/>
                <a:ext cx="68263" cy="87313"/>
              </a:xfrm>
              <a:custGeom>
                <a:rect b="b" l="l" r="r" t="t"/>
                <a:pathLst>
                  <a:path extrusionOk="0" h="166" w="129">
                    <a:moveTo>
                      <a:pt x="0" y="0"/>
                    </a:moveTo>
                    <a:lnTo>
                      <a:pt x="42" y="0"/>
                    </a:lnTo>
                    <a:lnTo>
                      <a:pt x="58" y="53"/>
                    </a:lnTo>
                    <a:lnTo>
                      <a:pt x="61" y="63"/>
                    </a:lnTo>
                    <a:lnTo>
                      <a:pt x="64" y="72"/>
                    </a:lnTo>
                    <a:lnTo>
                      <a:pt x="65" y="79"/>
                    </a:lnTo>
                    <a:lnTo>
                      <a:pt x="67" y="82"/>
                    </a:lnTo>
                    <a:lnTo>
                      <a:pt x="67" y="82"/>
                    </a:lnTo>
                    <a:lnTo>
                      <a:pt x="68" y="79"/>
                    </a:lnTo>
                    <a:lnTo>
                      <a:pt x="69" y="72"/>
                    </a:lnTo>
                    <a:lnTo>
                      <a:pt x="71" y="63"/>
                    </a:lnTo>
                    <a:lnTo>
                      <a:pt x="74" y="53"/>
                    </a:lnTo>
                    <a:lnTo>
                      <a:pt x="90" y="0"/>
                    </a:lnTo>
                    <a:lnTo>
                      <a:pt x="129" y="0"/>
                    </a:lnTo>
                    <a:lnTo>
                      <a:pt x="87" y="126"/>
                    </a:lnTo>
                    <a:lnTo>
                      <a:pt x="78" y="145"/>
                    </a:lnTo>
                    <a:lnTo>
                      <a:pt x="69" y="157"/>
                    </a:lnTo>
                    <a:lnTo>
                      <a:pt x="56" y="164"/>
                    </a:lnTo>
                    <a:lnTo>
                      <a:pt x="39" y="166"/>
                    </a:lnTo>
                    <a:lnTo>
                      <a:pt x="14" y="166"/>
                    </a:lnTo>
                    <a:lnTo>
                      <a:pt x="14" y="135"/>
                    </a:lnTo>
                    <a:lnTo>
                      <a:pt x="27" y="135"/>
                    </a:lnTo>
                    <a:lnTo>
                      <a:pt x="33" y="134"/>
                    </a:lnTo>
                    <a:lnTo>
                      <a:pt x="37" y="133"/>
                    </a:lnTo>
                    <a:lnTo>
                      <a:pt x="40" y="132"/>
                    </a:lnTo>
                    <a:lnTo>
                      <a:pt x="43" y="129"/>
                    </a:lnTo>
                    <a:lnTo>
                      <a:pt x="44" y="126"/>
                    </a:lnTo>
                    <a:lnTo>
                      <a:pt x="44" y="122"/>
                    </a:lnTo>
                    <a:lnTo>
                      <a:pt x="43" y="115"/>
                    </a:lnTo>
                    <a:lnTo>
                      <a:pt x="40" y="107"/>
                    </a:lnTo>
                    <a:lnTo>
                      <a:pt x="37" y="96"/>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grpSp>
        <p:grpSp>
          <p:nvGrpSpPr>
            <p:cNvPr id="797" name="Google Shape;797;p138"/>
            <p:cNvGrpSpPr/>
            <p:nvPr/>
          </p:nvGrpSpPr>
          <p:grpSpPr>
            <a:xfrm>
              <a:off x="4407252" y="5806210"/>
              <a:ext cx="793209" cy="286217"/>
              <a:chOff x="11942763" y="2482851"/>
              <a:chExt cx="5253037" cy="1895475"/>
            </a:xfrm>
          </p:grpSpPr>
          <p:sp>
            <p:nvSpPr>
              <p:cNvPr id="798" name="Google Shape;798;p138"/>
              <p:cNvSpPr/>
              <p:nvPr/>
            </p:nvSpPr>
            <p:spPr>
              <a:xfrm>
                <a:off x="11942763" y="2482851"/>
                <a:ext cx="1719262" cy="1895475"/>
              </a:xfrm>
              <a:custGeom>
                <a:rect b="b" l="l" r="r" t="t"/>
                <a:pathLst>
                  <a:path extrusionOk="0" h="503" w="458">
                    <a:moveTo>
                      <a:pt x="0" y="251"/>
                    </a:moveTo>
                    <a:cubicBezTo>
                      <a:pt x="0" y="109"/>
                      <a:pt x="93" y="0"/>
                      <a:pt x="237" y="0"/>
                    </a:cubicBezTo>
                    <a:cubicBezTo>
                      <a:pt x="361" y="0"/>
                      <a:pt x="437" y="71"/>
                      <a:pt x="454" y="174"/>
                    </a:cubicBezTo>
                    <a:cubicBezTo>
                      <a:pt x="330" y="174"/>
                      <a:pt x="330" y="174"/>
                      <a:pt x="330" y="174"/>
                    </a:cubicBezTo>
                    <a:cubicBezTo>
                      <a:pt x="322" y="132"/>
                      <a:pt x="289" y="101"/>
                      <a:pt x="243" y="101"/>
                    </a:cubicBezTo>
                    <a:cubicBezTo>
                      <a:pt x="167" y="101"/>
                      <a:pt x="128" y="159"/>
                      <a:pt x="128" y="251"/>
                    </a:cubicBezTo>
                    <a:cubicBezTo>
                      <a:pt x="128" y="341"/>
                      <a:pt x="164" y="402"/>
                      <a:pt x="241" y="402"/>
                    </a:cubicBezTo>
                    <a:cubicBezTo>
                      <a:pt x="292" y="402"/>
                      <a:pt x="328" y="375"/>
                      <a:pt x="337" y="321"/>
                    </a:cubicBezTo>
                    <a:cubicBezTo>
                      <a:pt x="458" y="321"/>
                      <a:pt x="458" y="321"/>
                      <a:pt x="458" y="321"/>
                    </a:cubicBezTo>
                    <a:cubicBezTo>
                      <a:pt x="450" y="422"/>
                      <a:pt x="371" y="503"/>
                      <a:pt x="244" y="503"/>
                    </a:cubicBezTo>
                    <a:cubicBezTo>
                      <a:pt x="94" y="503"/>
                      <a:pt x="0" y="393"/>
                      <a:pt x="0" y="25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799" name="Google Shape;799;p138"/>
              <p:cNvSpPr/>
              <p:nvPr/>
            </p:nvSpPr>
            <p:spPr>
              <a:xfrm>
                <a:off x="13674725" y="2532063"/>
                <a:ext cx="1809750" cy="1793875"/>
              </a:xfrm>
              <a:custGeom>
                <a:rect b="b" l="l" r="r" t="t"/>
                <a:pathLst>
                  <a:path extrusionOk="0" h="1130" w="1140">
                    <a:moveTo>
                      <a:pt x="411" y="529"/>
                    </a:moveTo>
                    <a:lnTo>
                      <a:pt x="45" y="0"/>
                    </a:lnTo>
                    <a:lnTo>
                      <a:pt x="385" y="0"/>
                    </a:lnTo>
                    <a:lnTo>
                      <a:pt x="584" y="323"/>
                    </a:lnTo>
                    <a:lnTo>
                      <a:pt x="589" y="323"/>
                    </a:lnTo>
                    <a:lnTo>
                      <a:pt x="778" y="0"/>
                    </a:lnTo>
                    <a:lnTo>
                      <a:pt x="1088" y="0"/>
                    </a:lnTo>
                    <a:lnTo>
                      <a:pt x="738" y="527"/>
                    </a:lnTo>
                    <a:lnTo>
                      <a:pt x="1140" y="1130"/>
                    </a:lnTo>
                    <a:lnTo>
                      <a:pt x="785" y="1130"/>
                    </a:lnTo>
                    <a:lnTo>
                      <a:pt x="574" y="755"/>
                    </a:lnTo>
                    <a:lnTo>
                      <a:pt x="572" y="755"/>
                    </a:lnTo>
                    <a:lnTo>
                      <a:pt x="328" y="1130"/>
                    </a:lnTo>
                    <a:lnTo>
                      <a:pt x="0" y="1130"/>
                    </a:lnTo>
                    <a:lnTo>
                      <a:pt x="411" y="52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00" name="Google Shape;800;p138"/>
              <p:cNvSpPr/>
              <p:nvPr/>
            </p:nvSpPr>
            <p:spPr>
              <a:xfrm>
                <a:off x="15525750" y="2482851"/>
                <a:ext cx="1670051" cy="1884363"/>
              </a:xfrm>
              <a:custGeom>
                <a:rect b="b" l="l" r="r" t="t"/>
                <a:pathLst>
                  <a:path extrusionOk="0" h="500" w="445">
                    <a:moveTo>
                      <a:pt x="308" y="436"/>
                    </a:moveTo>
                    <a:cubicBezTo>
                      <a:pt x="307" y="436"/>
                      <a:pt x="307" y="436"/>
                      <a:pt x="307" y="436"/>
                    </a:cubicBezTo>
                    <a:cubicBezTo>
                      <a:pt x="282" y="472"/>
                      <a:pt x="248" y="500"/>
                      <a:pt x="166" y="500"/>
                    </a:cubicBezTo>
                    <a:cubicBezTo>
                      <a:pt x="69" y="500"/>
                      <a:pt x="0" y="449"/>
                      <a:pt x="0" y="354"/>
                    </a:cubicBezTo>
                    <a:cubicBezTo>
                      <a:pt x="0" y="249"/>
                      <a:pt x="86" y="216"/>
                      <a:pt x="191" y="201"/>
                    </a:cubicBezTo>
                    <a:cubicBezTo>
                      <a:pt x="270" y="190"/>
                      <a:pt x="307" y="183"/>
                      <a:pt x="307" y="147"/>
                    </a:cubicBezTo>
                    <a:cubicBezTo>
                      <a:pt x="307" y="113"/>
                      <a:pt x="280" y="91"/>
                      <a:pt x="227" y="91"/>
                    </a:cubicBezTo>
                    <a:cubicBezTo>
                      <a:pt x="167" y="91"/>
                      <a:pt x="138" y="112"/>
                      <a:pt x="135" y="157"/>
                    </a:cubicBezTo>
                    <a:cubicBezTo>
                      <a:pt x="22" y="157"/>
                      <a:pt x="22" y="157"/>
                      <a:pt x="22" y="157"/>
                    </a:cubicBezTo>
                    <a:cubicBezTo>
                      <a:pt x="26" y="74"/>
                      <a:pt x="88" y="0"/>
                      <a:pt x="228" y="0"/>
                    </a:cubicBezTo>
                    <a:cubicBezTo>
                      <a:pt x="371" y="0"/>
                      <a:pt x="428" y="65"/>
                      <a:pt x="428" y="176"/>
                    </a:cubicBezTo>
                    <a:cubicBezTo>
                      <a:pt x="428" y="418"/>
                      <a:pt x="428" y="418"/>
                      <a:pt x="428" y="418"/>
                    </a:cubicBezTo>
                    <a:cubicBezTo>
                      <a:pt x="428" y="455"/>
                      <a:pt x="434" y="476"/>
                      <a:pt x="445" y="484"/>
                    </a:cubicBezTo>
                    <a:cubicBezTo>
                      <a:pt x="445" y="489"/>
                      <a:pt x="445" y="489"/>
                      <a:pt x="445" y="489"/>
                    </a:cubicBezTo>
                    <a:cubicBezTo>
                      <a:pt x="323" y="489"/>
                      <a:pt x="323" y="489"/>
                      <a:pt x="323" y="489"/>
                    </a:cubicBezTo>
                    <a:cubicBezTo>
                      <a:pt x="316" y="480"/>
                      <a:pt x="311" y="457"/>
                      <a:pt x="308" y="436"/>
                    </a:cubicBezTo>
                    <a:close/>
                    <a:moveTo>
                      <a:pt x="309" y="321"/>
                    </a:moveTo>
                    <a:cubicBezTo>
                      <a:pt x="309" y="249"/>
                      <a:pt x="309" y="249"/>
                      <a:pt x="309" y="249"/>
                    </a:cubicBezTo>
                    <a:cubicBezTo>
                      <a:pt x="287" y="262"/>
                      <a:pt x="253" y="270"/>
                      <a:pt x="221" y="277"/>
                    </a:cubicBezTo>
                    <a:cubicBezTo>
                      <a:pt x="155" y="292"/>
                      <a:pt x="123" y="307"/>
                      <a:pt x="123" y="351"/>
                    </a:cubicBezTo>
                    <a:cubicBezTo>
                      <a:pt x="123" y="396"/>
                      <a:pt x="152" y="412"/>
                      <a:pt x="197" y="412"/>
                    </a:cubicBezTo>
                    <a:cubicBezTo>
                      <a:pt x="269" y="412"/>
                      <a:pt x="309" y="367"/>
                      <a:pt x="309" y="321"/>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grpSp>
        <p:grpSp>
          <p:nvGrpSpPr>
            <p:cNvPr id="801" name="Google Shape;801;p138"/>
            <p:cNvGrpSpPr/>
            <p:nvPr/>
          </p:nvGrpSpPr>
          <p:grpSpPr>
            <a:xfrm>
              <a:off x="4012837" y="5836102"/>
              <a:ext cx="226139" cy="226942"/>
              <a:chOff x="9224963" y="2306638"/>
              <a:chExt cx="2236787" cy="2244725"/>
            </a:xfrm>
          </p:grpSpPr>
          <p:sp>
            <p:nvSpPr>
              <p:cNvPr id="802" name="Google Shape;802;p138"/>
              <p:cNvSpPr/>
              <p:nvPr/>
            </p:nvSpPr>
            <p:spPr>
              <a:xfrm>
                <a:off x="9359900" y="3587751"/>
                <a:ext cx="74700" cy="354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03" name="Google Shape;803;p138"/>
              <p:cNvSpPr/>
              <p:nvPr/>
            </p:nvSpPr>
            <p:spPr>
              <a:xfrm>
                <a:off x="11249025" y="2921001"/>
                <a:ext cx="77700" cy="3492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04" name="Google Shape;804;p138"/>
              <p:cNvSpPr/>
              <p:nvPr/>
            </p:nvSpPr>
            <p:spPr>
              <a:xfrm>
                <a:off x="11117263" y="3255963"/>
                <a:ext cx="344487" cy="346075"/>
              </a:xfrm>
              <a:custGeom>
                <a:rect b="b" l="l" r="r" t="t"/>
                <a:pathLst>
                  <a:path extrusionOk="0" h="92" w="92">
                    <a:moveTo>
                      <a:pt x="46" y="92"/>
                    </a:moveTo>
                    <a:cubicBezTo>
                      <a:pt x="20" y="92"/>
                      <a:pt x="0" y="72"/>
                      <a:pt x="0" y="46"/>
                    </a:cubicBezTo>
                    <a:cubicBezTo>
                      <a:pt x="0" y="21"/>
                      <a:pt x="20" y="0"/>
                      <a:pt x="46" y="0"/>
                    </a:cubicBezTo>
                    <a:cubicBezTo>
                      <a:pt x="71" y="0"/>
                      <a:pt x="92" y="21"/>
                      <a:pt x="92" y="46"/>
                    </a:cubicBezTo>
                    <a:cubicBezTo>
                      <a:pt x="92" y="72"/>
                      <a:pt x="71" y="92"/>
                      <a:pt x="46" y="92"/>
                    </a:cubicBezTo>
                    <a:close/>
                    <a:moveTo>
                      <a:pt x="46" y="22"/>
                    </a:moveTo>
                    <a:cubicBezTo>
                      <a:pt x="32" y="22"/>
                      <a:pt x="21" y="33"/>
                      <a:pt x="21" y="46"/>
                    </a:cubicBezTo>
                    <a:cubicBezTo>
                      <a:pt x="21" y="59"/>
                      <a:pt x="32" y="70"/>
                      <a:pt x="46" y="70"/>
                    </a:cubicBezTo>
                    <a:cubicBezTo>
                      <a:pt x="59" y="70"/>
                      <a:pt x="70" y="59"/>
                      <a:pt x="70" y="46"/>
                    </a:cubicBezTo>
                    <a:cubicBezTo>
                      <a:pt x="70" y="33"/>
                      <a:pt x="59" y="22"/>
                      <a:pt x="46" y="22"/>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05" name="Google Shape;805;p138"/>
              <p:cNvSpPr/>
              <p:nvPr/>
            </p:nvSpPr>
            <p:spPr>
              <a:xfrm>
                <a:off x="10501313" y="4337051"/>
                <a:ext cx="349200" cy="82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06" name="Google Shape;806;p138"/>
              <p:cNvSpPr/>
              <p:nvPr/>
            </p:nvSpPr>
            <p:spPr>
              <a:xfrm>
                <a:off x="10171113" y="4205288"/>
                <a:ext cx="344487" cy="346075"/>
              </a:xfrm>
              <a:custGeom>
                <a:rect b="b" l="l" r="r" t="t"/>
                <a:pathLst>
                  <a:path extrusionOk="0" h="92" w="92">
                    <a:moveTo>
                      <a:pt x="46" y="92"/>
                    </a:moveTo>
                    <a:cubicBezTo>
                      <a:pt x="20" y="92"/>
                      <a:pt x="0" y="71"/>
                      <a:pt x="0" y="46"/>
                    </a:cubicBezTo>
                    <a:cubicBezTo>
                      <a:pt x="0" y="21"/>
                      <a:pt x="20" y="0"/>
                      <a:pt x="46" y="0"/>
                    </a:cubicBezTo>
                    <a:cubicBezTo>
                      <a:pt x="71" y="0"/>
                      <a:pt x="92" y="21"/>
                      <a:pt x="92" y="46"/>
                    </a:cubicBezTo>
                    <a:cubicBezTo>
                      <a:pt x="92" y="71"/>
                      <a:pt x="71" y="92"/>
                      <a:pt x="46" y="92"/>
                    </a:cubicBezTo>
                    <a:close/>
                    <a:moveTo>
                      <a:pt x="46" y="22"/>
                    </a:moveTo>
                    <a:cubicBezTo>
                      <a:pt x="32" y="22"/>
                      <a:pt x="22" y="33"/>
                      <a:pt x="22" y="46"/>
                    </a:cubicBezTo>
                    <a:cubicBezTo>
                      <a:pt x="22" y="59"/>
                      <a:pt x="32" y="70"/>
                      <a:pt x="46" y="70"/>
                    </a:cubicBezTo>
                    <a:cubicBezTo>
                      <a:pt x="59" y="70"/>
                      <a:pt x="70" y="59"/>
                      <a:pt x="70" y="46"/>
                    </a:cubicBezTo>
                    <a:cubicBezTo>
                      <a:pt x="70" y="33"/>
                      <a:pt x="59" y="22"/>
                      <a:pt x="46" y="22"/>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07" name="Google Shape;807;p138"/>
              <p:cNvSpPr/>
              <p:nvPr/>
            </p:nvSpPr>
            <p:spPr>
              <a:xfrm>
                <a:off x="9224963" y="3255963"/>
                <a:ext cx="344487" cy="346075"/>
              </a:xfrm>
              <a:custGeom>
                <a:rect b="b" l="l" r="r" t="t"/>
                <a:pathLst>
                  <a:path extrusionOk="0" h="92" w="92">
                    <a:moveTo>
                      <a:pt x="46" y="92"/>
                    </a:moveTo>
                    <a:cubicBezTo>
                      <a:pt x="21" y="92"/>
                      <a:pt x="0" y="72"/>
                      <a:pt x="0" y="46"/>
                    </a:cubicBezTo>
                    <a:cubicBezTo>
                      <a:pt x="0" y="21"/>
                      <a:pt x="21" y="0"/>
                      <a:pt x="46" y="0"/>
                    </a:cubicBezTo>
                    <a:cubicBezTo>
                      <a:pt x="71" y="0"/>
                      <a:pt x="92" y="21"/>
                      <a:pt x="92" y="46"/>
                    </a:cubicBezTo>
                    <a:cubicBezTo>
                      <a:pt x="92" y="72"/>
                      <a:pt x="71" y="92"/>
                      <a:pt x="46" y="92"/>
                    </a:cubicBezTo>
                    <a:close/>
                    <a:moveTo>
                      <a:pt x="46" y="22"/>
                    </a:moveTo>
                    <a:cubicBezTo>
                      <a:pt x="33" y="22"/>
                      <a:pt x="22" y="33"/>
                      <a:pt x="22" y="46"/>
                    </a:cubicBezTo>
                    <a:cubicBezTo>
                      <a:pt x="22" y="59"/>
                      <a:pt x="33" y="70"/>
                      <a:pt x="46" y="70"/>
                    </a:cubicBezTo>
                    <a:cubicBezTo>
                      <a:pt x="59" y="70"/>
                      <a:pt x="70" y="59"/>
                      <a:pt x="70" y="46"/>
                    </a:cubicBezTo>
                    <a:cubicBezTo>
                      <a:pt x="70" y="33"/>
                      <a:pt x="59" y="22"/>
                      <a:pt x="46" y="22"/>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08" name="Google Shape;808;p138"/>
              <p:cNvSpPr/>
              <p:nvPr/>
            </p:nvSpPr>
            <p:spPr>
              <a:xfrm>
                <a:off x="9832975" y="2438401"/>
                <a:ext cx="352500" cy="82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09" name="Google Shape;809;p138"/>
              <p:cNvSpPr/>
              <p:nvPr/>
            </p:nvSpPr>
            <p:spPr>
              <a:xfrm>
                <a:off x="10171113" y="2306638"/>
                <a:ext cx="344487" cy="346075"/>
              </a:xfrm>
              <a:custGeom>
                <a:rect b="b" l="l" r="r" t="t"/>
                <a:pathLst>
                  <a:path extrusionOk="0" h="92" w="92">
                    <a:moveTo>
                      <a:pt x="46" y="92"/>
                    </a:moveTo>
                    <a:cubicBezTo>
                      <a:pt x="20" y="92"/>
                      <a:pt x="0" y="72"/>
                      <a:pt x="0" y="46"/>
                    </a:cubicBezTo>
                    <a:cubicBezTo>
                      <a:pt x="0" y="21"/>
                      <a:pt x="20" y="0"/>
                      <a:pt x="46" y="0"/>
                    </a:cubicBezTo>
                    <a:cubicBezTo>
                      <a:pt x="71" y="0"/>
                      <a:pt x="92" y="21"/>
                      <a:pt x="92" y="46"/>
                    </a:cubicBezTo>
                    <a:cubicBezTo>
                      <a:pt x="92" y="72"/>
                      <a:pt x="71" y="92"/>
                      <a:pt x="46" y="92"/>
                    </a:cubicBezTo>
                    <a:close/>
                    <a:moveTo>
                      <a:pt x="46" y="22"/>
                    </a:moveTo>
                    <a:cubicBezTo>
                      <a:pt x="32" y="22"/>
                      <a:pt x="22" y="33"/>
                      <a:pt x="22" y="46"/>
                    </a:cubicBezTo>
                    <a:cubicBezTo>
                      <a:pt x="22" y="60"/>
                      <a:pt x="32" y="71"/>
                      <a:pt x="46" y="71"/>
                    </a:cubicBezTo>
                    <a:cubicBezTo>
                      <a:pt x="59" y="71"/>
                      <a:pt x="70" y="60"/>
                      <a:pt x="70" y="46"/>
                    </a:cubicBezTo>
                    <a:cubicBezTo>
                      <a:pt x="70" y="33"/>
                      <a:pt x="59" y="22"/>
                      <a:pt x="46" y="22"/>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10" name="Google Shape;810;p138"/>
              <p:cNvSpPr/>
              <p:nvPr/>
            </p:nvSpPr>
            <p:spPr>
              <a:xfrm>
                <a:off x="9998075" y="2871788"/>
                <a:ext cx="687387" cy="1119188"/>
              </a:xfrm>
              <a:custGeom>
                <a:rect b="b" l="l" r="r" t="t"/>
                <a:pathLst>
                  <a:path extrusionOk="0" h="297" w="183">
                    <a:moveTo>
                      <a:pt x="180" y="223"/>
                    </a:moveTo>
                    <a:cubicBezTo>
                      <a:pt x="160" y="209"/>
                      <a:pt x="129" y="200"/>
                      <a:pt x="118" y="197"/>
                    </a:cubicBezTo>
                    <a:cubicBezTo>
                      <a:pt x="118" y="176"/>
                      <a:pt x="118" y="176"/>
                      <a:pt x="118" y="176"/>
                    </a:cubicBezTo>
                    <a:cubicBezTo>
                      <a:pt x="134" y="168"/>
                      <a:pt x="147" y="153"/>
                      <a:pt x="151" y="134"/>
                    </a:cubicBezTo>
                    <a:cubicBezTo>
                      <a:pt x="156" y="134"/>
                      <a:pt x="165" y="130"/>
                      <a:pt x="166" y="121"/>
                    </a:cubicBezTo>
                    <a:cubicBezTo>
                      <a:pt x="166" y="120"/>
                      <a:pt x="167" y="118"/>
                      <a:pt x="167" y="117"/>
                    </a:cubicBezTo>
                    <a:cubicBezTo>
                      <a:pt x="169" y="102"/>
                      <a:pt x="171" y="86"/>
                      <a:pt x="163" y="80"/>
                    </a:cubicBezTo>
                    <a:cubicBezTo>
                      <a:pt x="161" y="78"/>
                      <a:pt x="158" y="77"/>
                      <a:pt x="153" y="78"/>
                    </a:cubicBezTo>
                    <a:cubicBezTo>
                      <a:pt x="153" y="61"/>
                      <a:pt x="153" y="61"/>
                      <a:pt x="153" y="61"/>
                    </a:cubicBezTo>
                    <a:cubicBezTo>
                      <a:pt x="153" y="27"/>
                      <a:pt x="125" y="0"/>
                      <a:pt x="91" y="0"/>
                    </a:cubicBezTo>
                    <a:cubicBezTo>
                      <a:pt x="58" y="0"/>
                      <a:pt x="30" y="27"/>
                      <a:pt x="30" y="61"/>
                    </a:cubicBezTo>
                    <a:cubicBezTo>
                      <a:pt x="30" y="78"/>
                      <a:pt x="30" y="78"/>
                      <a:pt x="30" y="78"/>
                    </a:cubicBezTo>
                    <a:cubicBezTo>
                      <a:pt x="25" y="77"/>
                      <a:pt x="22" y="78"/>
                      <a:pt x="20" y="80"/>
                    </a:cubicBezTo>
                    <a:cubicBezTo>
                      <a:pt x="12" y="86"/>
                      <a:pt x="14" y="102"/>
                      <a:pt x="16" y="117"/>
                    </a:cubicBezTo>
                    <a:cubicBezTo>
                      <a:pt x="16" y="118"/>
                      <a:pt x="16" y="120"/>
                      <a:pt x="16" y="121"/>
                    </a:cubicBezTo>
                    <a:cubicBezTo>
                      <a:pt x="18" y="130"/>
                      <a:pt x="26" y="134"/>
                      <a:pt x="32" y="134"/>
                    </a:cubicBezTo>
                    <a:cubicBezTo>
                      <a:pt x="36" y="153"/>
                      <a:pt x="48" y="168"/>
                      <a:pt x="65" y="176"/>
                    </a:cubicBezTo>
                    <a:cubicBezTo>
                      <a:pt x="65" y="197"/>
                      <a:pt x="65" y="197"/>
                      <a:pt x="65" y="197"/>
                    </a:cubicBezTo>
                    <a:cubicBezTo>
                      <a:pt x="54" y="200"/>
                      <a:pt x="24" y="209"/>
                      <a:pt x="4" y="221"/>
                    </a:cubicBezTo>
                    <a:cubicBezTo>
                      <a:pt x="0" y="250"/>
                      <a:pt x="6" y="273"/>
                      <a:pt x="18" y="286"/>
                    </a:cubicBezTo>
                    <a:cubicBezTo>
                      <a:pt x="36" y="292"/>
                      <a:pt x="62" y="297"/>
                      <a:pt x="91" y="297"/>
                    </a:cubicBezTo>
                    <a:cubicBezTo>
                      <a:pt x="125" y="297"/>
                      <a:pt x="154" y="290"/>
                      <a:pt x="172" y="284"/>
                    </a:cubicBezTo>
                    <a:cubicBezTo>
                      <a:pt x="178" y="267"/>
                      <a:pt x="183" y="245"/>
                      <a:pt x="180" y="22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11" name="Google Shape;811;p138"/>
              <p:cNvSpPr/>
              <p:nvPr/>
            </p:nvSpPr>
            <p:spPr>
              <a:xfrm>
                <a:off x="10831513" y="2400301"/>
                <a:ext cx="536575" cy="538163"/>
              </a:xfrm>
              <a:custGeom>
                <a:rect b="b" l="l" r="r" t="t"/>
                <a:pathLst>
                  <a:path extrusionOk="0" h="339" w="338">
                    <a:moveTo>
                      <a:pt x="338" y="339"/>
                    </a:moveTo>
                    <a:lnTo>
                      <a:pt x="237" y="339"/>
                    </a:lnTo>
                    <a:lnTo>
                      <a:pt x="237" y="102"/>
                    </a:lnTo>
                    <a:lnTo>
                      <a:pt x="0" y="102"/>
                    </a:lnTo>
                    <a:lnTo>
                      <a:pt x="0" y="0"/>
                    </a:lnTo>
                    <a:lnTo>
                      <a:pt x="338" y="0"/>
                    </a:lnTo>
                    <a:lnTo>
                      <a:pt x="338" y="3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12" name="Google Shape;812;p138"/>
              <p:cNvSpPr/>
              <p:nvPr/>
            </p:nvSpPr>
            <p:spPr>
              <a:xfrm>
                <a:off x="10831513" y="3922713"/>
                <a:ext cx="536575" cy="538163"/>
              </a:xfrm>
              <a:custGeom>
                <a:rect b="b" l="l" r="r" t="t"/>
                <a:pathLst>
                  <a:path extrusionOk="0" h="339" w="338">
                    <a:moveTo>
                      <a:pt x="338" y="339"/>
                    </a:moveTo>
                    <a:lnTo>
                      <a:pt x="0" y="339"/>
                    </a:lnTo>
                    <a:lnTo>
                      <a:pt x="0" y="235"/>
                    </a:lnTo>
                    <a:lnTo>
                      <a:pt x="237" y="235"/>
                    </a:lnTo>
                    <a:lnTo>
                      <a:pt x="237" y="0"/>
                    </a:lnTo>
                    <a:lnTo>
                      <a:pt x="338" y="0"/>
                    </a:lnTo>
                    <a:lnTo>
                      <a:pt x="338" y="3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13" name="Google Shape;813;p138"/>
              <p:cNvSpPr/>
              <p:nvPr/>
            </p:nvSpPr>
            <p:spPr>
              <a:xfrm>
                <a:off x="9313863" y="3922713"/>
                <a:ext cx="538162" cy="538163"/>
              </a:xfrm>
              <a:custGeom>
                <a:rect b="b" l="l" r="r" t="t"/>
                <a:pathLst>
                  <a:path extrusionOk="0" h="339" w="339">
                    <a:moveTo>
                      <a:pt x="339" y="339"/>
                    </a:moveTo>
                    <a:lnTo>
                      <a:pt x="0" y="339"/>
                    </a:lnTo>
                    <a:lnTo>
                      <a:pt x="0" y="0"/>
                    </a:lnTo>
                    <a:lnTo>
                      <a:pt x="104" y="0"/>
                    </a:lnTo>
                    <a:lnTo>
                      <a:pt x="104" y="235"/>
                    </a:lnTo>
                    <a:lnTo>
                      <a:pt x="339" y="235"/>
                    </a:lnTo>
                    <a:lnTo>
                      <a:pt x="339" y="3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14" name="Google Shape;814;p138"/>
              <p:cNvSpPr/>
              <p:nvPr/>
            </p:nvSpPr>
            <p:spPr>
              <a:xfrm>
                <a:off x="9313863" y="2400301"/>
                <a:ext cx="538162" cy="538163"/>
              </a:xfrm>
              <a:custGeom>
                <a:rect b="b" l="l" r="r" t="t"/>
                <a:pathLst>
                  <a:path extrusionOk="0" h="339" w="339">
                    <a:moveTo>
                      <a:pt x="104" y="339"/>
                    </a:moveTo>
                    <a:lnTo>
                      <a:pt x="0" y="339"/>
                    </a:lnTo>
                    <a:lnTo>
                      <a:pt x="0" y="0"/>
                    </a:lnTo>
                    <a:lnTo>
                      <a:pt x="339" y="0"/>
                    </a:lnTo>
                    <a:lnTo>
                      <a:pt x="339" y="102"/>
                    </a:lnTo>
                    <a:lnTo>
                      <a:pt x="104" y="102"/>
                    </a:lnTo>
                    <a:lnTo>
                      <a:pt x="104" y="3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15" name="Google Shape;815;p138"/>
              <p:cNvSpPr/>
              <p:nvPr/>
            </p:nvSpPr>
            <p:spPr>
              <a:xfrm>
                <a:off x="9698038" y="3052763"/>
                <a:ext cx="190500" cy="192000"/>
              </a:xfrm>
              <a:prstGeom prst="ellipse">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16" name="Google Shape;816;p138"/>
              <p:cNvSpPr/>
              <p:nvPr/>
            </p:nvSpPr>
            <p:spPr>
              <a:xfrm>
                <a:off x="10677525" y="2663826"/>
                <a:ext cx="192000" cy="192000"/>
              </a:xfrm>
              <a:prstGeom prst="ellipse">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17" name="Google Shape;817;p138"/>
              <p:cNvSpPr/>
              <p:nvPr/>
            </p:nvSpPr>
            <p:spPr>
              <a:xfrm>
                <a:off x="9478963" y="2882901"/>
                <a:ext cx="342900" cy="249238"/>
              </a:xfrm>
              <a:custGeom>
                <a:rect b="b" l="l" r="r" t="t"/>
                <a:pathLst>
                  <a:path extrusionOk="0" h="157" w="216">
                    <a:moveTo>
                      <a:pt x="216" y="157"/>
                    </a:moveTo>
                    <a:lnTo>
                      <a:pt x="180" y="157"/>
                    </a:lnTo>
                    <a:lnTo>
                      <a:pt x="180" y="35"/>
                    </a:lnTo>
                    <a:lnTo>
                      <a:pt x="0" y="35"/>
                    </a:lnTo>
                    <a:lnTo>
                      <a:pt x="0" y="0"/>
                    </a:lnTo>
                    <a:lnTo>
                      <a:pt x="216" y="0"/>
                    </a:lnTo>
                    <a:lnTo>
                      <a:pt x="216" y="15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18" name="Google Shape;818;p138"/>
              <p:cNvSpPr/>
              <p:nvPr/>
            </p:nvSpPr>
            <p:spPr>
              <a:xfrm>
                <a:off x="10741025" y="2732088"/>
                <a:ext cx="466800" cy="555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19" name="Google Shape;819;p138"/>
              <p:cNvSpPr/>
              <p:nvPr/>
            </p:nvSpPr>
            <p:spPr>
              <a:xfrm>
                <a:off x="9817100" y="4002088"/>
                <a:ext cx="192000" cy="192000"/>
              </a:xfrm>
              <a:prstGeom prst="ellipse">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20" name="Google Shape;820;p138"/>
              <p:cNvSpPr/>
              <p:nvPr/>
            </p:nvSpPr>
            <p:spPr>
              <a:xfrm>
                <a:off x="9478963" y="4070351"/>
                <a:ext cx="462000" cy="555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21" name="Google Shape;821;p138"/>
              <p:cNvSpPr/>
              <p:nvPr/>
            </p:nvSpPr>
            <p:spPr>
              <a:xfrm>
                <a:off x="10802937" y="3617913"/>
                <a:ext cx="190500" cy="192000"/>
              </a:xfrm>
              <a:prstGeom prst="ellipse">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22" name="Google Shape;822;p138"/>
              <p:cNvSpPr/>
              <p:nvPr/>
            </p:nvSpPr>
            <p:spPr>
              <a:xfrm>
                <a:off x="10869612" y="3727451"/>
                <a:ext cx="338137" cy="247650"/>
              </a:xfrm>
              <a:custGeom>
                <a:rect b="b" l="l" r="r" t="t"/>
                <a:pathLst>
                  <a:path extrusionOk="0" h="156" w="213">
                    <a:moveTo>
                      <a:pt x="0" y="0"/>
                    </a:moveTo>
                    <a:lnTo>
                      <a:pt x="36" y="0"/>
                    </a:lnTo>
                    <a:lnTo>
                      <a:pt x="36" y="123"/>
                    </a:lnTo>
                    <a:lnTo>
                      <a:pt x="213" y="123"/>
                    </a:lnTo>
                    <a:lnTo>
                      <a:pt x="213" y="156"/>
                    </a:lnTo>
                    <a:lnTo>
                      <a:pt x="0" y="156"/>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grpSp>
      </p:grpSp>
      <p:grpSp>
        <p:nvGrpSpPr>
          <p:cNvPr id="823" name="Google Shape;823;p138"/>
          <p:cNvGrpSpPr/>
          <p:nvPr/>
        </p:nvGrpSpPr>
        <p:grpSpPr>
          <a:xfrm>
            <a:off x="6153400" y="1842755"/>
            <a:ext cx="1635762" cy="1641567"/>
            <a:chOff x="9224963" y="2306638"/>
            <a:chExt cx="2236787" cy="2244725"/>
          </a:xfrm>
        </p:grpSpPr>
        <p:sp>
          <p:nvSpPr>
            <p:cNvPr id="824" name="Google Shape;824;p138"/>
            <p:cNvSpPr/>
            <p:nvPr/>
          </p:nvSpPr>
          <p:spPr>
            <a:xfrm>
              <a:off x="9359900" y="3587751"/>
              <a:ext cx="74700" cy="354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25" name="Google Shape;825;p138"/>
            <p:cNvSpPr/>
            <p:nvPr/>
          </p:nvSpPr>
          <p:spPr>
            <a:xfrm>
              <a:off x="11249025" y="2921001"/>
              <a:ext cx="77700" cy="3492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26" name="Google Shape;826;p138"/>
            <p:cNvSpPr/>
            <p:nvPr/>
          </p:nvSpPr>
          <p:spPr>
            <a:xfrm>
              <a:off x="11117263" y="3255963"/>
              <a:ext cx="344487" cy="346075"/>
            </a:xfrm>
            <a:custGeom>
              <a:rect b="b" l="l" r="r" t="t"/>
              <a:pathLst>
                <a:path extrusionOk="0" h="92" w="92">
                  <a:moveTo>
                    <a:pt x="46" y="92"/>
                  </a:moveTo>
                  <a:cubicBezTo>
                    <a:pt x="20" y="92"/>
                    <a:pt x="0" y="72"/>
                    <a:pt x="0" y="46"/>
                  </a:cubicBezTo>
                  <a:cubicBezTo>
                    <a:pt x="0" y="21"/>
                    <a:pt x="20" y="0"/>
                    <a:pt x="46" y="0"/>
                  </a:cubicBezTo>
                  <a:cubicBezTo>
                    <a:pt x="71" y="0"/>
                    <a:pt x="92" y="21"/>
                    <a:pt x="92" y="46"/>
                  </a:cubicBezTo>
                  <a:cubicBezTo>
                    <a:pt x="92" y="72"/>
                    <a:pt x="71" y="92"/>
                    <a:pt x="46" y="92"/>
                  </a:cubicBezTo>
                  <a:close/>
                  <a:moveTo>
                    <a:pt x="46" y="22"/>
                  </a:moveTo>
                  <a:cubicBezTo>
                    <a:pt x="32" y="22"/>
                    <a:pt x="21" y="33"/>
                    <a:pt x="21" y="46"/>
                  </a:cubicBezTo>
                  <a:cubicBezTo>
                    <a:pt x="21" y="59"/>
                    <a:pt x="32" y="70"/>
                    <a:pt x="46" y="70"/>
                  </a:cubicBezTo>
                  <a:cubicBezTo>
                    <a:pt x="59" y="70"/>
                    <a:pt x="70" y="59"/>
                    <a:pt x="70" y="46"/>
                  </a:cubicBezTo>
                  <a:cubicBezTo>
                    <a:pt x="70" y="33"/>
                    <a:pt x="59" y="22"/>
                    <a:pt x="46" y="22"/>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27" name="Google Shape;827;p138"/>
            <p:cNvSpPr/>
            <p:nvPr/>
          </p:nvSpPr>
          <p:spPr>
            <a:xfrm>
              <a:off x="10501313" y="4337051"/>
              <a:ext cx="349200" cy="82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28" name="Google Shape;828;p138"/>
            <p:cNvSpPr/>
            <p:nvPr/>
          </p:nvSpPr>
          <p:spPr>
            <a:xfrm>
              <a:off x="10171113" y="4205288"/>
              <a:ext cx="344487" cy="346075"/>
            </a:xfrm>
            <a:custGeom>
              <a:rect b="b" l="l" r="r" t="t"/>
              <a:pathLst>
                <a:path extrusionOk="0" h="92" w="92">
                  <a:moveTo>
                    <a:pt x="46" y="92"/>
                  </a:moveTo>
                  <a:cubicBezTo>
                    <a:pt x="20" y="92"/>
                    <a:pt x="0" y="71"/>
                    <a:pt x="0" y="46"/>
                  </a:cubicBezTo>
                  <a:cubicBezTo>
                    <a:pt x="0" y="21"/>
                    <a:pt x="20" y="0"/>
                    <a:pt x="46" y="0"/>
                  </a:cubicBezTo>
                  <a:cubicBezTo>
                    <a:pt x="71" y="0"/>
                    <a:pt x="92" y="21"/>
                    <a:pt x="92" y="46"/>
                  </a:cubicBezTo>
                  <a:cubicBezTo>
                    <a:pt x="92" y="71"/>
                    <a:pt x="71" y="92"/>
                    <a:pt x="46" y="92"/>
                  </a:cubicBezTo>
                  <a:close/>
                  <a:moveTo>
                    <a:pt x="46" y="22"/>
                  </a:moveTo>
                  <a:cubicBezTo>
                    <a:pt x="32" y="22"/>
                    <a:pt x="22" y="33"/>
                    <a:pt x="22" y="46"/>
                  </a:cubicBezTo>
                  <a:cubicBezTo>
                    <a:pt x="22" y="59"/>
                    <a:pt x="32" y="70"/>
                    <a:pt x="46" y="70"/>
                  </a:cubicBezTo>
                  <a:cubicBezTo>
                    <a:pt x="59" y="70"/>
                    <a:pt x="70" y="59"/>
                    <a:pt x="70" y="46"/>
                  </a:cubicBezTo>
                  <a:cubicBezTo>
                    <a:pt x="70" y="33"/>
                    <a:pt x="59" y="22"/>
                    <a:pt x="46" y="22"/>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29" name="Google Shape;829;p138"/>
            <p:cNvSpPr/>
            <p:nvPr/>
          </p:nvSpPr>
          <p:spPr>
            <a:xfrm>
              <a:off x="9224963" y="3255963"/>
              <a:ext cx="344487" cy="346075"/>
            </a:xfrm>
            <a:custGeom>
              <a:rect b="b" l="l" r="r" t="t"/>
              <a:pathLst>
                <a:path extrusionOk="0" h="92" w="92">
                  <a:moveTo>
                    <a:pt x="46" y="92"/>
                  </a:moveTo>
                  <a:cubicBezTo>
                    <a:pt x="21" y="92"/>
                    <a:pt x="0" y="72"/>
                    <a:pt x="0" y="46"/>
                  </a:cubicBezTo>
                  <a:cubicBezTo>
                    <a:pt x="0" y="21"/>
                    <a:pt x="21" y="0"/>
                    <a:pt x="46" y="0"/>
                  </a:cubicBezTo>
                  <a:cubicBezTo>
                    <a:pt x="71" y="0"/>
                    <a:pt x="92" y="21"/>
                    <a:pt x="92" y="46"/>
                  </a:cubicBezTo>
                  <a:cubicBezTo>
                    <a:pt x="92" y="72"/>
                    <a:pt x="71" y="92"/>
                    <a:pt x="46" y="92"/>
                  </a:cubicBezTo>
                  <a:close/>
                  <a:moveTo>
                    <a:pt x="46" y="22"/>
                  </a:moveTo>
                  <a:cubicBezTo>
                    <a:pt x="33" y="22"/>
                    <a:pt x="22" y="33"/>
                    <a:pt x="22" y="46"/>
                  </a:cubicBezTo>
                  <a:cubicBezTo>
                    <a:pt x="22" y="59"/>
                    <a:pt x="33" y="70"/>
                    <a:pt x="46" y="70"/>
                  </a:cubicBezTo>
                  <a:cubicBezTo>
                    <a:pt x="59" y="70"/>
                    <a:pt x="70" y="59"/>
                    <a:pt x="70" y="46"/>
                  </a:cubicBezTo>
                  <a:cubicBezTo>
                    <a:pt x="70" y="33"/>
                    <a:pt x="59" y="22"/>
                    <a:pt x="46" y="22"/>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30" name="Google Shape;830;p138"/>
            <p:cNvSpPr/>
            <p:nvPr/>
          </p:nvSpPr>
          <p:spPr>
            <a:xfrm>
              <a:off x="9832975" y="2438401"/>
              <a:ext cx="352500" cy="82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31" name="Google Shape;831;p138"/>
            <p:cNvSpPr/>
            <p:nvPr/>
          </p:nvSpPr>
          <p:spPr>
            <a:xfrm>
              <a:off x="10171113" y="2306638"/>
              <a:ext cx="344487" cy="346075"/>
            </a:xfrm>
            <a:custGeom>
              <a:rect b="b" l="l" r="r" t="t"/>
              <a:pathLst>
                <a:path extrusionOk="0" h="92" w="92">
                  <a:moveTo>
                    <a:pt x="46" y="92"/>
                  </a:moveTo>
                  <a:cubicBezTo>
                    <a:pt x="20" y="92"/>
                    <a:pt x="0" y="72"/>
                    <a:pt x="0" y="46"/>
                  </a:cubicBezTo>
                  <a:cubicBezTo>
                    <a:pt x="0" y="21"/>
                    <a:pt x="20" y="0"/>
                    <a:pt x="46" y="0"/>
                  </a:cubicBezTo>
                  <a:cubicBezTo>
                    <a:pt x="71" y="0"/>
                    <a:pt x="92" y="21"/>
                    <a:pt x="92" y="46"/>
                  </a:cubicBezTo>
                  <a:cubicBezTo>
                    <a:pt x="92" y="72"/>
                    <a:pt x="71" y="92"/>
                    <a:pt x="46" y="92"/>
                  </a:cubicBezTo>
                  <a:close/>
                  <a:moveTo>
                    <a:pt x="46" y="22"/>
                  </a:moveTo>
                  <a:cubicBezTo>
                    <a:pt x="32" y="22"/>
                    <a:pt x="22" y="33"/>
                    <a:pt x="22" y="46"/>
                  </a:cubicBezTo>
                  <a:cubicBezTo>
                    <a:pt x="22" y="60"/>
                    <a:pt x="32" y="71"/>
                    <a:pt x="46" y="71"/>
                  </a:cubicBezTo>
                  <a:cubicBezTo>
                    <a:pt x="59" y="71"/>
                    <a:pt x="70" y="60"/>
                    <a:pt x="70" y="46"/>
                  </a:cubicBezTo>
                  <a:cubicBezTo>
                    <a:pt x="70" y="33"/>
                    <a:pt x="59" y="22"/>
                    <a:pt x="46" y="22"/>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32" name="Google Shape;832;p138"/>
            <p:cNvSpPr/>
            <p:nvPr/>
          </p:nvSpPr>
          <p:spPr>
            <a:xfrm>
              <a:off x="9998075" y="2871788"/>
              <a:ext cx="687387" cy="1119188"/>
            </a:xfrm>
            <a:custGeom>
              <a:rect b="b" l="l" r="r" t="t"/>
              <a:pathLst>
                <a:path extrusionOk="0" h="297" w="183">
                  <a:moveTo>
                    <a:pt x="180" y="223"/>
                  </a:moveTo>
                  <a:cubicBezTo>
                    <a:pt x="160" y="209"/>
                    <a:pt x="129" y="200"/>
                    <a:pt x="118" y="197"/>
                  </a:cubicBezTo>
                  <a:cubicBezTo>
                    <a:pt x="118" y="176"/>
                    <a:pt x="118" y="176"/>
                    <a:pt x="118" y="176"/>
                  </a:cubicBezTo>
                  <a:cubicBezTo>
                    <a:pt x="134" y="168"/>
                    <a:pt x="147" y="153"/>
                    <a:pt x="151" y="134"/>
                  </a:cubicBezTo>
                  <a:cubicBezTo>
                    <a:pt x="156" y="134"/>
                    <a:pt x="165" y="130"/>
                    <a:pt x="166" y="121"/>
                  </a:cubicBezTo>
                  <a:cubicBezTo>
                    <a:pt x="166" y="120"/>
                    <a:pt x="167" y="118"/>
                    <a:pt x="167" y="117"/>
                  </a:cubicBezTo>
                  <a:cubicBezTo>
                    <a:pt x="169" y="102"/>
                    <a:pt x="171" y="86"/>
                    <a:pt x="163" y="80"/>
                  </a:cubicBezTo>
                  <a:cubicBezTo>
                    <a:pt x="161" y="78"/>
                    <a:pt x="158" y="77"/>
                    <a:pt x="153" y="78"/>
                  </a:cubicBezTo>
                  <a:cubicBezTo>
                    <a:pt x="153" y="61"/>
                    <a:pt x="153" y="61"/>
                    <a:pt x="153" y="61"/>
                  </a:cubicBezTo>
                  <a:cubicBezTo>
                    <a:pt x="153" y="27"/>
                    <a:pt x="125" y="0"/>
                    <a:pt x="91" y="0"/>
                  </a:cubicBezTo>
                  <a:cubicBezTo>
                    <a:pt x="58" y="0"/>
                    <a:pt x="30" y="27"/>
                    <a:pt x="30" y="61"/>
                  </a:cubicBezTo>
                  <a:cubicBezTo>
                    <a:pt x="30" y="78"/>
                    <a:pt x="30" y="78"/>
                    <a:pt x="30" y="78"/>
                  </a:cubicBezTo>
                  <a:cubicBezTo>
                    <a:pt x="25" y="77"/>
                    <a:pt x="22" y="78"/>
                    <a:pt x="20" y="80"/>
                  </a:cubicBezTo>
                  <a:cubicBezTo>
                    <a:pt x="12" y="86"/>
                    <a:pt x="14" y="102"/>
                    <a:pt x="16" y="117"/>
                  </a:cubicBezTo>
                  <a:cubicBezTo>
                    <a:pt x="16" y="118"/>
                    <a:pt x="16" y="120"/>
                    <a:pt x="16" y="121"/>
                  </a:cubicBezTo>
                  <a:cubicBezTo>
                    <a:pt x="18" y="130"/>
                    <a:pt x="26" y="134"/>
                    <a:pt x="32" y="134"/>
                  </a:cubicBezTo>
                  <a:cubicBezTo>
                    <a:pt x="36" y="153"/>
                    <a:pt x="48" y="168"/>
                    <a:pt x="65" y="176"/>
                  </a:cubicBezTo>
                  <a:cubicBezTo>
                    <a:pt x="65" y="197"/>
                    <a:pt x="65" y="197"/>
                    <a:pt x="65" y="197"/>
                  </a:cubicBezTo>
                  <a:cubicBezTo>
                    <a:pt x="54" y="200"/>
                    <a:pt x="24" y="209"/>
                    <a:pt x="4" y="221"/>
                  </a:cubicBezTo>
                  <a:cubicBezTo>
                    <a:pt x="0" y="250"/>
                    <a:pt x="6" y="273"/>
                    <a:pt x="18" y="286"/>
                  </a:cubicBezTo>
                  <a:cubicBezTo>
                    <a:pt x="36" y="292"/>
                    <a:pt x="62" y="297"/>
                    <a:pt x="91" y="297"/>
                  </a:cubicBezTo>
                  <a:cubicBezTo>
                    <a:pt x="125" y="297"/>
                    <a:pt x="154" y="290"/>
                    <a:pt x="172" y="284"/>
                  </a:cubicBezTo>
                  <a:cubicBezTo>
                    <a:pt x="178" y="267"/>
                    <a:pt x="183" y="245"/>
                    <a:pt x="180" y="22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33" name="Google Shape;833;p138"/>
            <p:cNvSpPr/>
            <p:nvPr/>
          </p:nvSpPr>
          <p:spPr>
            <a:xfrm>
              <a:off x="10831513" y="2400301"/>
              <a:ext cx="536575" cy="538163"/>
            </a:xfrm>
            <a:custGeom>
              <a:rect b="b" l="l" r="r" t="t"/>
              <a:pathLst>
                <a:path extrusionOk="0" h="339" w="338">
                  <a:moveTo>
                    <a:pt x="338" y="339"/>
                  </a:moveTo>
                  <a:lnTo>
                    <a:pt x="237" y="339"/>
                  </a:lnTo>
                  <a:lnTo>
                    <a:pt x="237" y="102"/>
                  </a:lnTo>
                  <a:lnTo>
                    <a:pt x="0" y="102"/>
                  </a:lnTo>
                  <a:lnTo>
                    <a:pt x="0" y="0"/>
                  </a:lnTo>
                  <a:lnTo>
                    <a:pt x="338" y="0"/>
                  </a:lnTo>
                  <a:lnTo>
                    <a:pt x="338" y="3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34" name="Google Shape;834;p138"/>
            <p:cNvSpPr/>
            <p:nvPr/>
          </p:nvSpPr>
          <p:spPr>
            <a:xfrm>
              <a:off x="10831513" y="3922713"/>
              <a:ext cx="536575" cy="538163"/>
            </a:xfrm>
            <a:custGeom>
              <a:rect b="b" l="l" r="r" t="t"/>
              <a:pathLst>
                <a:path extrusionOk="0" h="339" w="338">
                  <a:moveTo>
                    <a:pt x="338" y="339"/>
                  </a:moveTo>
                  <a:lnTo>
                    <a:pt x="0" y="339"/>
                  </a:lnTo>
                  <a:lnTo>
                    <a:pt x="0" y="235"/>
                  </a:lnTo>
                  <a:lnTo>
                    <a:pt x="237" y="235"/>
                  </a:lnTo>
                  <a:lnTo>
                    <a:pt x="237" y="0"/>
                  </a:lnTo>
                  <a:lnTo>
                    <a:pt x="338" y="0"/>
                  </a:lnTo>
                  <a:lnTo>
                    <a:pt x="338" y="3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35" name="Google Shape;835;p138"/>
            <p:cNvSpPr/>
            <p:nvPr/>
          </p:nvSpPr>
          <p:spPr>
            <a:xfrm>
              <a:off x="9313863" y="3922713"/>
              <a:ext cx="538162" cy="538163"/>
            </a:xfrm>
            <a:custGeom>
              <a:rect b="b" l="l" r="r" t="t"/>
              <a:pathLst>
                <a:path extrusionOk="0" h="339" w="339">
                  <a:moveTo>
                    <a:pt x="339" y="339"/>
                  </a:moveTo>
                  <a:lnTo>
                    <a:pt x="0" y="339"/>
                  </a:lnTo>
                  <a:lnTo>
                    <a:pt x="0" y="0"/>
                  </a:lnTo>
                  <a:lnTo>
                    <a:pt x="104" y="0"/>
                  </a:lnTo>
                  <a:lnTo>
                    <a:pt x="104" y="235"/>
                  </a:lnTo>
                  <a:lnTo>
                    <a:pt x="339" y="235"/>
                  </a:lnTo>
                  <a:lnTo>
                    <a:pt x="339" y="3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36" name="Google Shape;836;p138"/>
            <p:cNvSpPr/>
            <p:nvPr/>
          </p:nvSpPr>
          <p:spPr>
            <a:xfrm>
              <a:off x="9313863" y="2400301"/>
              <a:ext cx="538162" cy="538163"/>
            </a:xfrm>
            <a:custGeom>
              <a:rect b="b" l="l" r="r" t="t"/>
              <a:pathLst>
                <a:path extrusionOk="0" h="339" w="339">
                  <a:moveTo>
                    <a:pt x="104" y="339"/>
                  </a:moveTo>
                  <a:lnTo>
                    <a:pt x="0" y="339"/>
                  </a:lnTo>
                  <a:lnTo>
                    <a:pt x="0" y="0"/>
                  </a:lnTo>
                  <a:lnTo>
                    <a:pt x="339" y="0"/>
                  </a:lnTo>
                  <a:lnTo>
                    <a:pt x="339" y="102"/>
                  </a:lnTo>
                  <a:lnTo>
                    <a:pt x="104" y="102"/>
                  </a:lnTo>
                  <a:lnTo>
                    <a:pt x="104" y="3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37" name="Google Shape;837;p138"/>
            <p:cNvSpPr/>
            <p:nvPr/>
          </p:nvSpPr>
          <p:spPr>
            <a:xfrm>
              <a:off x="9698038" y="3052763"/>
              <a:ext cx="190500" cy="192000"/>
            </a:xfrm>
            <a:prstGeom prst="ellipse">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38" name="Google Shape;838;p138"/>
            <p:cNvSpPr/>
            <p:nvPr/>
          </p:nvSpPr>
          <p:spPr>
            <a:xfrm>
              <a:off x="10677525" y="2663826"/>
              <a:ext cx="192000" cy="192000"/>
            </a:xfrm>
            <a:prstGeom prst="ellipse">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39" name="Google Shape;839;p138"/>
            <p:cNvSpPr/>
            <p:nvPr/>
          </p:nvSpPr>
          <p:spPr>
            <a:xfrm>
              <a:off x="9478963" y="2882901"/>
              <a:ext cx="342900" cy="249238"/>
            </a:xfrm>
            <a:custGeom>
              <a:rect b="b" l="l" r="r" t="t"/>
              <a:pathLst>
                <a:path extrusionOk="0" h="157" w="216">
                  <a:moveTo>
                    <a:pt x="216" y="157"/>
                  </a:moveTo>
                  <a:lnTo>
                    <a:pt x="180" y="157"/>
                  </a:lnTo>
                  <a:lnTo>
                    <a:pt x="180" y="35"/>
                  </a:lnTo>
                  <a:lnTo>
                    <a:pt x="0" y="35"/>
                  </a:lnTo>
                  <a:lnTo>
                    <a:pt x="0" y="0"/>
                  </a:lnTo>
                  <a:lnTo>
                    <a:pt x="216" y="0"/>
                  </a:lnTo>
                  <a:lnTo>
                    <a:pt x="216" y="157"/>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40" name="Google Shape;840;p138"/>
            <p:cNvSpPr/>
            <p:nvPr/>
          </p:nvSpPr>
          <p:spPr>
            <a:xfrm>
              <a:off x="10741025" y="2732088"/>
              <a:ext cx="466800" cy="555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41" name="Google Shape;841;p138"/>
            <p:cNvSpPr/>
            <p:nvPr/>
          </p:nvSpPr>
          <p:spPr>
            <a:xfrm>
              <a:off x="9817100" y="4002088"/>
              <a:ext cx="192000" cy="192000"/>
            </a:xfrm>
            <a:prstGeom prst="ellipse">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42" name="Google Shape;842;p138"/>
            <p:cNvSpPr/>
            <p:nvPr/>
          </p:nvSpPr>
          <p:spPr>
            <a:xfrm>
              <a:off x="9478963" y="4070351"/>
              <a:ext cx="462000" cy="555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43" name="Google Shape;843;p138"/>
            <p:cNvSpPr/>
            <p:nvPr/>
          </p:nvSpPr>
          <p:spPr>
            <a:xfrm>
              <a:off x="10802937" y="3617913"/>
              <a:ext cx="190500" cy="192000"/>
            </a:xfrm>
            <a:prstGeom prst="ellipse">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44" name="Google Shape;844;p138"/>
            <p:cNvSpPr/>
            <p:nvPr/>
          </p:nvSpPr>
          <p:spPr>
            <a:xfrm>
              <a:off x="10869612" y="3727451"/>
              <a:ext cx="338137" cy="247650"/>
            </a:xfrm>
            <a:custGeom>
              <a:rect b="b" l="l" r="r" t="t"/>
              <a:pathLst>
                <a:path extrusionOk="0" h="156" w="213">
                  <a:moveTo>
                    <a:pt x="0" y="0"/>
                  </a:moveTo>
                  <a:lnTo>
                    <a:pt x="36" y="0"/>
                  </a:lnTo>
                  <a:lnTo>
                    <a:pt x="36" y="123"/>
                  </a:lnTo>
                  <a:lnTo>
                    <a:pt x="213" y="123"/>
                  </a:lnTo>
                  <a:lnTo>
                    <a:pt x="213" y="156"/>
                  </a:lnTo>
                  <a:lnTo>
                    <a:pt x="0" y="156"/>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grpSp>
      <p:grpSp>
        <p:nvGrpSpPr>
          <p:cNvPr id="845" name="Google Shape;845;p138"/>
          <p:cNvGrpSpPr/>
          <p:nvPr/>
        </p:nvGrpSpPr>
        <p:grpSpPr>
          <a:xfrm>
            <a:off x="7619650" y="429017"/>
            <a:ext cx="1066498" cy="300344"/>
            <a:chOff x="9224963" y="2306638"/>
            <a:chExt cx="7970837" cy="2244725"/>
          </a:xfrm>
        </p:grpSpPr>
        <p:grpSp>
          <p:nvGrpSpPr>
            <p:cNvPr id="846" name="Google Shape;846;p138"/>
            <p:cNvGrpSpPr/>
            <p:nvPr/>
          </p:nvGrpSpPr>
          <p:grpSpPr>
            <a:xfrm>
              <a:off x="11942763" y="2482851"/>
              <a:ext cx="5253037" cy="1895475"/>
              <a:chOff x="11942763" y="2482851"/>
              <a:chExt cx="5253037" cy="1895475"/>
            </a:xfrm>
          </p:grpSpPr>
          <p:sp>
            <p:nvSpPr>
              <p:cNvPr id="847" name="Google Shape;847;p138"/>
              <p:cNvSpPr/>
              <p:nvPr/>
            </p:nvSpPr>
            <p:spPr>
              <a:xfrm>
                <a:off x="11942763" y="2482851"/>
                <a:ext cx="1719262" cy="1895475"/>
              </a:xfrm>
              <a:custGeom>
                <a:rect b="b" l="l" r="r" t="t"/>
                <a:pathLst>
                  <a:path extrusionOk="0" h="503" w="458">
                    <a:moveTo>
                      <a:pt x="0" y="251"/>
                    </a:moveTo>
                    <a:cubicBezTo>
                      <a:pt x="0" y="109"/>
                      <a:pt x="93" y="0"/>
                      <a:pt x="237" y="0"/>
                    </a:cubicBezTo>
                    <a:cubicBezTo>
                      <a:pt x="361" y="0"/>
                      <a:pt x="437" y="71"/>
                      <a:pt x="454" y="174"/>
                    </a:cubicBezTo>
                    <a:cubicBezTo>
                      <a:pt x="330" y="174"/>
                      <a:pt x="330" y="174"/>
                      <a:pt x="330" y="174"/>
                    </a:cubicBezTo>
                    <a:cubicBezTo>
                      <a:pt x="322" y="132"/>
                      <a:pt x="289" y="101"/>
                      <a:pt x="243" y="101"/>
                    </a:cubicBezTo>
                    <a:cubicBezTo>
                      <a:pt x="167" y="101"/>
                      <a:pt x="128" y="159"/>
                      <a:pt x="128" y="251"/>
                    </a:cubicBezTo>
                    <a:cubicBezTo>
                      <a:pt x="128" y="341"/>
                      <a:pt x="164" y="402"/>
                      <a:pt x="241" y="402"/>
                    </a:cubicBezTo>
                    <a:cubicBezTo>
                      <a:pt x="292" y="402"/>
                      <a:pt x="328" y="375"/>
                      <a:pt x="337" y="321"/>
                    </a:cubicBezTo>
                    <a:cubicBezTo>
                      <a:pt x="458" y="321"/>
                      <a:pt x="458" y="321"/>
                      <a:pt x="458" y="321"/>
                    </a:cubicBezTo>
                    <a:cubicBezTo>
                      <a:pt x="450" y="422"/>
                      <a:pt x="371" y="503"/>
                      <a:pt x="244" y="503"/>
                    </a:cubicBezTo>
                    <a:cubicBezTo>
                      <a:pt x="94" y="503"/>
                      <a:pt x="0" y="393"/>
                      <a:pt x="0" y="251"/>
                    </a:cubicBez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48" name="Google Shape;848;p138"/>
              <p:cNvSpPr/>
              <p:nvPr/>
            </p:nvSpPr>
            <p:spPr>
              <a:xfrm>
                <a:off x="13674725" y="2532063"/>
                <a:ext cx="1809750" cy="1793875"/>
              </a:xfrm>
              <a:custGeom>
                <a:rect b="b" l="l" r="r" t="t"/>
                <a:pathLst>
                  <a:path extrusionOk="0" h="1130" w="1140">
                    <a:moveTo>
                      <a:pt x="411" y="529"/>
                    </a:moveTo>
                    <a:lnTo>
                      <a:pt x="45" y="0"/>
                    </a:lnTo>
                    <a:lnTo>
                      <a:pt x="385" y="0"/>
                    </a:lnTo>
                    <a:lnTo>
                      <a:pt x="584" y="323"/>
                    </a:lnTo>
                    <a:lnTo>
                      <a:pt x="589" y="323"/>
                    </a:lnTo>
                    <a:lnTo>
                      <a:pt x="778" y="0"/>
                    </a:lnTo>
                    <a:lnTo>
                      <a:pt x="1088" y="0"/>
                    </a:lnTo>
                    <a:lnTo>
                      <a:pt x="738" y="527"/>
                    </a:lnTo>
                    <a:lnTo>
                      <a:pt x="1140" y="1130"/>
                    </a:lnTo>
                    <a:lnTo>
                      <a:pt x="785" y="1130"/>
                    </a:lnTo>
                    <a:lnTo>
                      <a:pt x="574" y="755"/>
                    </a:lnTo>
                    <a:lnTo>
                      <a:pt x="572" y="755"/>
                    </a:lnTo>
                    <a:lnTo>
                      <a:pt x="328" y="1130"/>
                    </a:lnTo>
                    <a:lnTo>
                      <a:pt x="0" y="1130"/>
                    </a:lnTo>
                    <a:lnTo>
                      <a:pt x="411" y="529"/>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49" name="Google Shape;849;p138"/>
              <p:cNvSpPr/>
              <p:nvPr/>
            </p:nvSpPr>
            <p:spPr>
              <a:xfrm>
                <a:off x="15525750" y="2482851"/>
                <a:ext cx="1670051" cy="1884363"/>
              </a:xfrm>
              <a:custGeom>
                <a:rect b="b" l="l" r="r" t="t"/>
                <a:pathLst>
                  <a:path extrusionOk="0" h="500" w="445">
                    <a:moveTo>
                      <a:pt x="308" y="436"/>
                    </a:moveTo>
                    <a:cubicBezTo>
                      <a:pt x="307" y="436"/>
                      <a:pt x="307" y="436"/>
                      <a:pt x="307" y="436"/>
                    </a:cubicBezTo>
                    <a:cubicBezTo>
                      <a:pt x="282" y="472"/>
                      <a:pt x="248" y="500"/>
                      <a:pt x="166" y="500"/>
                    </a:cubicBezTo>
                    <a:cubicBezTo>
                      <a:pt x="69" y="500"/>
                      <a:pt x="0" y="449"/>
                      <a:pt x="0" y="354"/>
                    </a:cubicBezTo>
                    <a:cubicBezTo>
                      <a:pt x="0" y="249"/>
                      <a:pt x="86" y="216"/>
                      <a:pt x="191" y="201"/>
                    </a:cubicBezTo>
                    <a:cubicBezTo>
                      <a:pt x="270" y="190"/>
                      <a:pt x="307" y="183"/>
                      <a:pt x="307" y="147"/>
                    </a:cubicBezTo>
                    <a:cubicBezTo>
                      <a:pt x="307" y="113"/>
                      <a:pt x="280" y="91"/>
                      <a:pt x="227" y="91"/>
                    </a:cubicBezTo>
                    <a:cubicBezTo>
                      <a:pt x="167" y="91"/>
                      <a:pt x="138" y="112"/>
                      <a:pt x="135" y="157"/>
                    </a:cubicBezTo>
                    <a:cubicBezTo>
                      <a:pt x="22" y="157"/>
                      <a:pt x="22" y="157"/>
                      <a:pt x="22" y="157"/>
                    </a:cubicBezTo>
                    <a:cubicBezTo>
                      <a:pt x="26" y="74"/>
                      <a:pt x="88" y="0"/>
                      <a:pt x="228" y="0"/>
                    </a:cubicBezTo>
                    <a:cubicBezTo>
                      <a:pt x="371" y="0"/>
                      <a:pt x="428" y="65"/>
                      <a:pt x="428" y="176"/>
                    </a:cubicBezTo>
                    <a:cubicBezTo>
                      <a:pt x="428" y="418"/>
                      <a:pt x="428" y="418"/>
                      <a:pt x="428" y="418"/>
                    </a:cubicBezTo>
                    <a:cubicBezTo>
                      <a:pt x="428" y="455"/>
                      <a:pt x="434" y="476"/>
                      <a:pt x="445" y="484"/>
                    </a:cubicBezTo>
                    <a:cubicBezTo>
                      <a:pt x="445" y="489"/>
                      <a:pt x="445" y="489"/>
                      <a:pt x="445" y="489"/>
                    </a:cubicBezTo>
                    <a:cubicBezTo>
                      <a:pt x="323" y="489"/>
                      <a:pt x="323" y="489"/>
                      <a:pt x="323" y="489"/>
                    </a:cubicBezTo>
                    <a:cubicBezTo>
                      <a:pt x="316" y="480"/>
                      <a:pt x="311" y="457"/>
                      <a:pt x="308" y="436"/>
                    </a:cubicBezTo>
                    <a:close/>
                    <a:moveTo>
                      <a:pt x="309" y="321"/>
                    </a:moveTo>
                    <a:cubicBezTo>
                      <a:pt x="309" y="249"/>
                      <a:pt x="309" y="249"/>
                      <a:pt x="309" y="249"/>
                    </a:cubicBezTo>
                    <a:cubicBezTo>
                      <a:pt x="287" y="262"/>
                      <a:pt x="253" y="270"/>
                      <a:pt x="221" y="277"/>
                    </a:cubicBezTo>
                    <a:cubicBezTo>
                      <a:pt x="155" y="292"/>
                      <a:pt x="123" y="307"/>
                      <a:pt x="123" y="351"/>
                    </a:cubicBezTo>
                    <a:cubicBezTo>
                      <a:pt x="123" y="396"/>
                      <a:pt x="152" y="412"/>
                      <a:pt x="197" y="412"/>
                    </a:cubicBezTo>
                    <a:cubicBezTo>
                      <a:pt x="269" y="412"/>
                      <a:pt x="309" y="367"/>
                      <a:pt x="309" y="321"/>
                    </a:cubicBez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grpSp>
        <p:grpSp>
          <p:nvGrpSpPr>
            <p:cNvPr id="850" name="Google Shape;850;p138"/>
            <p:cNvGrpSpPr/>
            <p:nvPr/>
          </p:nvGrpSpPr>
          <p:grpSpPr>
            <a:xfrm>
              <a:off x="9224963" y="2306638"/>
              <a:ext cx="2236787" cy="2244725"/>
              <a:chOff x="9224963" y="2306638"/>
              <a:chExt cx="2236787" cy="2244725"/>
            </a:xfrm>
          </p:grpSpPr>
          <p:sp>
            <p:nvSpPr>
              <p:cNvPr id="851" name="Google Shape;851;p138"/>
              <p:cNvSpPr/>
              <p:nvPr/>
            </p:nvSpPr>
            <p:spPr>
              <a:xfrm>
                <a:off x="9359900" y="3587751"/>
                <a:ext cx="74700" cy="354000"/>
              </a:xfrm>
              <a:prstGeom prst="rect">
                <a:avLst/>
              </a:pr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52" name="Google Shape;852;p138"/>
              <p:cNvSpPr/>
              <p:nvPr/>
            </p:nvSpPr>
            <p:spPr>
              <a:xfrm>
                <a:off x="11249025" y="2921001"/>
                <a:ext cx="77700" cy="349200"/>
              </a:xfrm>
              <a:prstGeom prst="rect">
                <a:avLst/>
              </a:pr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53" name="Google Shape;853;p138"/>
              <p:cNvSpPr/>
              <p:nvPr/>
            </p:nvSpPr>
            <p:spPr>
              <a:xfrm>
                <a:off x="11117263" y="3255963"/>
                <a:ext cx="344487" cy="346075"/>
              </a:xfrm>
              <a:custGeom>
                <a:rect b="b" l="l" r="r" t="t"/>
                <a:pathLst>
                  <a:path extrusionOk="0" h="92" w="92">
                    <a:moveTo>
                      <a:pt x="46" y="92"/>
                    </a:moveTo>
                    <a:cubicBezTo>
                      <a:pt x="20" y="92"/>
                      <a:pt x="0" y="72"/>
                      <a:pt x="0" y="46"/>
                    </a:cubicBezTo>
                    <a:cubicBezTo>
                      <a:pt x="0" y="21"/>
                      <a:pt x="20" y="0"/>
                      <a:pt x="46" y="0"/>
                    </a:cubicBezTo>
                    <a:cubicBezTo>
                      <a:pt x="71" y="0"/>
                      <a:pt x="92" y="21"/>
                      <a:pt x="92" y="46"/>
                    </a:cubicBezTo>
                    <a:cubicBezTo>
                      <a:pt x="92" y="72"/>
                      <a:pt x="71" y="92"/>
                      <a:pt x="46" y="92"/>
                    </a:cubicBezTo>
                    <a:close/>
                    <a:moveTo>
                      <a:pt x="46" y="22"/>
                    </a:moveTo>
                    <a:cubicBezTo>
                      <a:pt x="32" y="22"/>
                      <a:pt x="21" y="33"/>
                      <a:pt x="21" y="46"/>
                    </a:cubicBezTo>
                    <a:cubicBezTo>
                      <a:pt x="21" y="59"/>
                      <a:pt x="32" y="70"/>
                      <a:pt x="46" y="70"/>
                    </a:cubicBezTo>
                    <a:cubicBezTo>
                      <a:pt x="59" y="70"/>
                      <a:pt x="70" y="59"/>
                      <a:pt x="70" y="46"/>
                    </a:cubicBezTo>
                    <a:cubicBezTo>
                      <a:pt x="70" y="33"/>
                      <a:pt x="59" y="22"/>
                      <a:pt x="46" y="22"/>
                    </a:cubicBez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54" name="Google Shape;854;p138"/>
              <p:cNvSpPr/>
              <p:nvPr/>
            </p:nvSpPr>
            <p:spPr>
              <a:xfrm>
                <a:off x="10501313" y="4337051"/>
                <a:ext cx="349200" cy="82500"/>
              </a:xfrm>
              <a:prstGeom prst="rect">
                <a:avLst/>
              </a:pr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55" name="Google Shape;855;p138"/>
              <p:cNvSpPr/>
              <p:nvPr/>
            </p:nvSpPr>
            <p:spPr>
              <a:xfrm>
                <a:off x="10171113" y="4205288"/>
                <a:ext cx="344487" cy="346075"/>
              </a:xfrm>
              <a:custGeom>
                <a:rect b="b" l="l" r="r" t="t"/>
                <a:pathLst>
                  <a:path extrusionOk="0" h="92" w="92">
                    <a:moveTo>
                      <a:pt x="46" y="92"/>
                    </a:moveTo>
                    <a:cubicBezTo>
                      <a:pt x="20" y="92"/>
                      <a:pt x="0" y="71"/>
                      <a:pt x="0" y="46"/>
                    </a:cubicBezTo>
                    <a:cubicBezTo>
                      <a:pt x="0" y="21"/>
                      <a:pt x="20" y="0"/>
                      <a:pt x="46" y="0"/>
                    </a:cubicBezTo>
                    <a:cubicBezTo>
                      <a:pt x="71" y="0"/>
                      <a:pt x="92" y="21"/>
                      <a:pt x="92" y="46"/>
                    </a:cubicBezTo>
                    <a:cubicBezTo>
                      <a:pt x="92" y="71"/>
                      <a:pt x="71" y="92"/>
                      <a:pt x="46" y="92"/>
                    </a:cubicBezTo>
                    <a:close/>
                    <a:moveTo>
                      <a:pt x="46" y="22"/>
                    </a:moveTo>
                    <a:cubicBezTo>
                      <a:pt x="32" y="22"/>
                      <a:pt x="22" y="33"/>
                      <a:pt x="22" y="46"/>
                    </a:cubicBezTo>
                    <a:cubicBezTo>
                      <a:pt x="22" y="59"/>
                      <a:pt x="32" y="70"/>
                      <a:pt x="46" y="70"/>
                    </a:cubicBezTo>
                    <a:cubicBezTo>
                      <a:pt x="59" y="70"/>
                      <a:pt x="70" y="59"/>
                      <a:pt x="70" y="46"/>
                    </a:cubicBezTo>
                    <a:cubicBezTo>
                      <a:pt x="70" y="33"/>
                      <a:pt x="59" y="22"/>
                      <a:pt x="46" y="22"/>
                    </a:cubicBez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56" name="Google Shape;856;p138"/>
              <p:cNvSpPr/>
              <p:nvPr/>
            </p:nvSpPr>
            <p:spPr>
              <a:xfrm>
                <a:off x="9224963" y="3255963"/>
                <a:ext cx="344487" cy="346075"/>
              </a:xfrm>
              <a:custGeom>
                <a:rect b="b" l="l" r="r" t="t"/>
                <a:pathLst>
                  <a:path extrusionOk="0" h="92" w="92">
                    <a:moveTo>
                      <a:pt x="46" y="92"/>
                    </a:moveTo>
                    <a:cubicBezTo>
                      <a:pt x="21" y="92"/>
                      <a:pt x="0" y="72"/>
                      <a:pt x="0" y="46"/>
                    </a:cubicBezTo>
                    <a:cubicBezTo>
                      <a:pt x="0" y="21"/>
                      <a:pt x="21" y="0"/>
                      <a:pt x="46" y="0"/>
                    </a:cubicBezTo>
                    <a:cubicBezTo>
                      <a:pt x="71" y="0"/>
                      <a:pt x="92" y="21"/>
                      <a:pt x="92" y="46"/>
                    </a:cubicBezTo>
                    <a:cubicBezTo>
                      <a:pt x="92" y="72"/>
                      <a:pt x="71" y="92"/>
                      <a:pt x="46" y="92"/>
                    </a:cubicBezTo>
                    <a:close/>
                    <a:moveTo>
                      <a:pt x="46" y="22"/>
                    </a:moveTo>
                    <a:cubicBezTo>
                      <a:pt x="33" y="22"/>
                      <a:pt x="22" y="33"/>
                      <a:pt x="22" y="46"/>
                    </a:cubicBezTo>
                    <a:cubicBezTo>
                      <a:pt x="22" y="59"/>
                      <a:pt x="33" y="70"/>
                      <a:pt x="46" y="70"/>
                    </a:cubicBezTo>
                    <a:cubicBezTo>
                      <a:pt x="59" y="70"/>
                      <a:pt x="70" y="59"/>
                      <a:pt x="70" y="46"/>
                    </a:cubicBezTo>
                    <a:cubicBezTo>
                      <a:pt x="70" y="33"/>
                      <a:pt x="59" y="22"/>
                      <a:pt x="46" y="22"/>
                    </a:cubicBez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57" name="Google Shape;857;p138"/>
              <p:cNvSpPr/>
              <p:nvPr/>
            </p:nvSpPr>
            <p:spPr>
              <a:xfrm>
                <a:off x="9832975" y="2438401"/>
                <a:ext cx="352500" cy="82500"/>
              </a:xfrm>
              <a:prstGeom prst="rect">
                <a:avLst/>
              </a:pr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58" name="Google Shape;858;p138"/>
              <p:cNvSpPr/>
              <p:nvPr/>
            </p:nvSpPr>
            <p:spPr>
              <a:xfrm>
                <a:off x="10171113" y="2306638"/>
                <a:ext cx="344487" cy="346075"/>
              </a:xfrm>
              <a:custGeom>
                <a:rect b="b" l="l" r="r" t="t"/>
                <a:pathLst>
                  <a:path extrusionOk="0" h="92" w="92">
                    <a:moveTo>
                      <a:pt x="46" y="92"/>
                    </a:moveTo>
                    <a:cubicBezTo>
                      <a:pt x="20" y="92"/>
                      <a:pt x="0" y="72"/>
                      <a:pt x="0" y="46"/>
                    </a:cubicBezTo>
                    <a:cubicBezTo>
                      <a:pt x="0" y="21"/>
                      <a:pt x="20" y="0"/>
                      <a:pt x="46" y="0"/>
                    </a:cubicBezTo>
                    <a:cubicBezTo>
                      <a:pt x="71" y="0"/>
                      <a:pt x="92" y="21"/>
                      <a:pt x="92" y="46"/>
                    </a:cubicBezTo>
                    <a:cubicBezTo>
                      <a:pt x="92" y="72"/>
                      <a:pt x="71" y="92"/>
                      <a:pt x="46" y="92"/>
                    </a:cubicBezTo>
                    <a:close/>
                    <a:moveTo>
                      <a:pt x="46" y="22"/>
                    </a:moveTo>
                    <a:cubicBezTo>
                      <a:pt x="32" y="22"/>
                      <a:pt x="22" y="33"/>
                      <a:pt x="22" y="46"/>
                    </a:cubicBezTo>
                    <a:cubicBezTo>
                      <a:pt x="22" y="60"/>
                      <a:pt x="32" y="71"/>
                      <a:pt x="46" y="71"/>
                    </a:cubicBezTo>
                    <a:cubicBezTo>
                      <a:pt x="59" y="71"/>
                      <a:pt x="70" y="60"/>
                      <a:pt x="70" y="46"/>
                    </a:cubicBezTo>
                    <a:cubicBezTo>
                      <a:pt x="70" y="33"/>
                      <a:pt x="59" y="22"/>
                      <a:pt x="46" y="22"/>
                    </a:cubicBez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59" name="Google Shape;859;p138"/>
              <p:cNvSpPr/>
              <p:nvPr/>
            </p:nvSpPr>
            <p:spPr>
              <a:xfrm>
                <a:off x="9998075" y="2871788"/>
                <a:ext cx="687387" cy="1119188"/>
              </a:xfrm>
              <a:custGeom>
                <a:rect b="b" l="l" r="r" t="t"/>
                <a:pathLst>
                  <a:path extrusionOk="0" h="297" w="183">
                    <a:moveTo>
                      <a:pt x="180" y="223"/>
                    </a:moveTo>
                    <a:cubicBezTo>
                      <a:pt x="160" y="209"/>
                      <a:pt x="129" y="200"/>
                      <a:pt x="118" y="197"/>
                    </a:cubicBezTo>
                    <a:cubicBezTo>
                      <a:pt x="118" y="176"/>
                      <a:pt x="118" y="176"/>
                      <a:pt x="118" y="176"/>
                    </a:cubicBezTo>
                    <a:cubicBezTo>
                      <a:pt x="134" y="168"/>
                      <a:pt x="147" y="153"/>
                      <a:pt x="151" y="134"/>
                    </a:cubicBezTo>
                    <a:cubicBezTo>
                      <a:pt x="156" y="134"/>
                      <a:pt x="165" y="130"/>
                      <a:pt x="166" y="121"/>
                    </a:cubicBezTo>
                    <a:cubicBezTo>
                      <a:pt x="166" y="120"/>
                      <a:pt x="167" y="118"/>
                      <a:pt x="167" y="117"/>
                    </a:cubicBezTo>
                    <a:cubicBezTo>
                      <a:pt x="169" y="102"/>
                      <a:pt x="171" y="86"/>
                      <a:pt x="163" y="80"/>
                    </a:cubicBezTo>
                    <a:cubicBezTo>
                      <a:pt x="161" y="78"/>
                      <a:pt x="158" y="77"/>
                      <a:pt x="153" y="78"/>
                    </a:cubicBezTo>
                    <a:cubicBezTo>
                      <a:pt x="153" y="61"/>
                      <a:pt x="153" y="61"/>
                      <a:pt x="153" y="61"/>
                    </a:cubicBezTo>
                    <a:cubicBezTo>
                      <a:pt x="153" y="27"/>
                      <a:pt x="125" y="0"/>
                      <a:pt x="91" y="0"/>
                    </a:cubicBezTo>
                    <a:cubicBezTo>
                      <a:pt x="58" y="0"/>
                      <a:pt x="30" y="27"/>
                      <a:pt x="30" y="61"/>
                    </a:cubicBezTo>
                    <a:cubicBezTo>
                      <a:pt x="30" y="78"/>
                      <a:pt x="30" y="78"/>
                      <a:pt x="30" y="78"/>
                    </a:cubicBezTo>
                    <a:cubicBezTo>
                      <a:pt x="25" y="77"/>
                      <a:pt x="22" y="78"/>
                      <a:pt x="20" y="80"/>
                    </a:cubicBezTo>
                    <a:cubicBezTo>
                      <a:pt x="12" y="86"/>
                      <a:pt x="14" y="102"/>
                      <a:pt x="16" y="117"/>
                    </a:cubicBezTo>
                    <a:cubicBezTo>
                      <a:pt x="16" y="118"/>
                      <a:pt x="16" y="120"/>
                      <a:pt x="16" y="121"/>
                    </a:cubicBezTo>
                    <a:cubicBezTo>
                      <a:pt x="18" y="130"/>
                      <a:pt x="26" y="134"/>
                      <a:pt x="32" y="134"/>
                    </a:cubicBezTo>
                    <a:cubicBezTo>
                      <a:pt x="36" y="153"/>
                      <a:pt x="48" y="168"/>
                      <a:pt x="65" y="176"/>
                    </a:cubicBezTo>
                    <a:cubicBezTo>
                      <a:pt x="65" y="197"/>
                      <a:pt x="65" y="197"/>
                      <a:pt x="65" y="197"/>
                    </a:cubicBezTo>
                    <a:cubicBezTo>
                      <a:pt x="54" y="200"/>
                      <a:pt x="24" y="209"/>
                      <a:pt x="4" y="221"/>
                    </a:cubicBezTo>
                    <a:cubicBezTo>
                      <a:pt x="0" y="250"/>
                      <a:pt x="6" y="273"/>
                      <a:pt x="18" y="286"/>
                    </a:cubicBezTo>
                    <a:cubicBezTo>
                      <a:pt x="36" y="292"/>
                      <a:pt x="62" y="297"/>
                      <a:pt x="91" y="297"/>
                    </a:cubicBezTo>
                    <a:cubicBezTo>
                      <a:pt x="125" y="297"/>
                      <a:pt x="154" y="290"/>
                      <a:pt x="172" y="284"/>
                    </a:cubicBezTo>
                    <a:cubicBezTo>
                      <a:pt x="178" y="267"/>
                      <a:pt x="183" y="245"/>
                      <a:pt x="180" y="223"/>
                    </a:cubicBez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60" name="Google Shape;860;p138"/>
              <p:cNvSpPr/>
              <p:nvPr/>
            </p:nvSpPr>
            <p:spPr>
              <a:xfrm>
                <a:off x="10831513" y="2400301"/>
                <a:ext cx="536575" cy="538163"/>
              </a:xfrm>
              <a:custGeom>
                <a:rect b="b" l="l" r="r" t="t"/>
                <a:pathLst>
                  <a:path extrusionOk="0" h="339" w="338">
                    <a:moveTo>
                      <a:pt x="338" y="339"/>
                    </a:moveTo>
                    <a:lnTo>
                      <a:pt x="237" y="339"/>
                    </a:lnTo>
                    <a:lnTo>
                      <a:pt x="237" y="102"/>
                    </a:lnTo>
                    <a:lnTo>
                      <a:pt x="0" y="102"/>
                    </a:lnTo>
                    <a:lnTo>
                      <a:pt x="0" y="0"/>
                    </a:lnTo>
                    <a:lnTo>
                      <a:pt x="338" y="0"/>
                    </a:lnTo>
                    <a:lnTo>
                      <a:pt x="338" y="339"/>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61" name="Google Shape;861;p138"/>
              <p:cNvSpPr/>
              <p:nvPr/>
            </p:nvSpPr>
            <p:spPr>
              <a:xfrm>
                <a:off x="10831513" y="3922713"/>
                <a:ext cx="536575" cy="538163"/>
              </a:xfrm>
              <a:custGeom>
                <a:rect b="b" l="l" r="r" t="t"/>
                <a:pathLst>
                  <a:path extrusionOk="0" h="339" w="338">
                    <a:moveTo>
                      <a:pt x="338" y="339"/>
                    </a:moveTo>
                    <a:lnTo>
                      <a:pt x="0" y="339"/>
                    </a:lnTo>
                    <a:lnTo>
                      <a:pt x="0" y="235"/>
                    </a:lnTo>
                    <a:lnTo>
                      <a:pt x="237" y="235"/>
                    </a:lnTo>
                    <a:lnTo>
                      <a:pt x="237" y="0"/>
                    </a:lnTo>
                    <a:lnTo>
                      <a:pt x="338" y="0"/>
                    </a:lnTo>
                    <a:lnTo>
                      <a:pt x="338" y="339"/>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62" name="Google Shape;862;p138"/>
              <p:cNvSpPr/>
              <p:nvPr/>
            </p:nvSpPr>
            <p:spPr>
              <a:xfrm>
                <a:off x="9313863" y="3922713"/>
                <a:ext cx="538162" cy="538163"/>
              </a:xfrm>
              <a:custGeom>
                <a:rect b="b" l="l" r="r" t="t"/>
                <a:pathLst>
                  <a:path extrusionOk="0" h="339" w="339">
                    <a:moveTo>
                      <a:pt x="339" y="339"/>
                    </a:moveTo>
                    <a:lnTo>
                      <a:pt x="0" y="339"/>
                    </a:lnTo>
                    <a:lnTo>
                      <a:pt x="0" y="0"/>
                    </a:lnTo>
                    <a:lnTo>
                      <a:pt x="104" y="0"/>
                    </a:lnTo>
                    <a:lnTo>
                      <a:pt x="104" y="235"/>
                    </a:lnTo>
                    <a:lnTo>
                      <a:pt x="339" y="235"/>
                    </a:lnTo>
                    <a:lnTo>
                      <a:pt x="339" y="339"/>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63" name="Google Shape;863;p138"/>
              <p:cNvSpPr/>
              <p:nvPr/>
            </p:nvSpPr>
            <p:spPr>
              <a:xfrm>
                <a:off x="9313863" y="2400301"/>
                <a:ext cx="538162" cy="538163"/>
              </a:xfrm>
              <a:custGeom>
                <a:rect b="b" l="l" r="r" t="t"/>
                <a:pathLst>
                  <a:path extrusionOk="0" h="339" w="339">
                    <a:moveTo>
                      <a:pt x="104" y="339"/>
                    </a:moveTo>
                    <a:lnTo>
                      <a:pt x="0" y="339"/>
                    </a:lnTo>
                    <a:lnTo>
                      <a:pt x="0" y="0"/>
                    </a:lnTo>
                    <a:lnTo>
                      <a:pt x="339" y="0"/>
                    </a:lnTo>
                    <a:lnTo>
                      <a:pt x="339" y="102"/>
                    </a:lnTo>
                    <a:lnTo>
                      <a:pt x="104" y="102"/>
                    </a:lnTo>
                    <a:lnTo>
                      <a:pt x="104" y="339"/>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64" name="Google Shape;864;p138"/>
              <p:cNvSpPr/>
              <p:nvPr/>
            </p:nvSpPr>
            <p:spPr>
              <a:xfrm>
                <a:off x="9698038" y="3052763"/>
                <a:ext cx="190500" cy="192000"/>
              </a:xfrm>
              <a:prstGeom prst="ellipse">
                <a:avLst/>
              </a:pr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65" name="Google Shape;865;p138"/>
              <p:cNvSpPr/>
              <p:nvPr/>
            </p:nvSpPr>
            <p:spPr>
              <a:xfrm>
                <a:off x="10677525" y="2663826"/>
                <a:ext cx="192000" cy="192000"/>
              </a:xfrm>
              <a:prstGeom prst="ellipse">
                <a:avLst/>
              </a:pr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66" name="Google Shape;866;p138"/>
              <p:cNvSpPr/>
              <p:nvPr/>
            </p:nvSpPr>
            <p:spPr>
              <a:xfrm>
                <a:off x="9478963" y="2882901"/>
                <a:ext cx="342900" cy="249238"/>
              </a:xfrm>
              <a:custGeom>
                <a:rect b="b" l="l" r="r" t="t"/>
                <a:pathLst>
                  <a:path extrusionOk="0" h="157" w="216">
                    <a:moveTo>
                      <a:pt x="216" y="157"/>
                    </a:moveTo>
                    <a:lnTo>
                      <a:pt x="180" y="157"/>
                    </a:lnTo>
                    <a:lnTo>
                      <a:pt x="180" y="35"/>
                    </a:lnTo>
                    <a:lnTo>
                      <a:pt x="0" y="35"/>
                    </a:lnTo>
                    <a:lnTo>
                      <a:pt x="0" y="0"/>
                    </a:lnTo>
                    <a:lnTo>
                      <a:pt x="216" y="0"/>
                    </a:lnTo>
                    <a:lnTo>
                      <a:pt x="216" y="157"/>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67" name="Google Shape;867;p138"/>
              <p:cNvSpPr/>
              <p:nvPr/>
            </p:nvSpPr>
            <p:spPr>
              <a:xfrm>
                <a:off x="10741025" y="2732088"/>
                <a:ext cx="466800" cy="55500"/>
              </a:xfrm>
              <a:prstGeom prst="rect">
                <a:avLst/>
              </a:pr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68" name="Google Shape;868;p138"/>
              <p:cNvSpPr/>
              <p:nvPr/>
            </p:nvSpPr>
            <p:spPr>
              <a:xfrm>
                <a:off x="9817100" y="4002088"/>
                <a:ext cx="192000" cy="192000"/>
              </a:xfrm>
              <a:prstGeom prst="ellipse">
                <a:avLst/>
              </a:pr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69" name="Google Shape;869;p138"/>
              <p:cNvSpPr/>
              <p:nvPr/>
            </p:nvSpPr>
            <p:spPr>
              <a:xfrm>
                <a:off x="9478963" y="4070351"/>
                <a:ext cx="462000" cy="55500"/>
              </a:xfrm>
              <a:prstGeom prst="rect">
                <a:avLst/>
              </a:pr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70" name="Google Shape;870;p138"/>
              <p:cNvSpPr/>
              <p:nvPr/>
            </p:nvSpPr>
            <p:spPr>
              <a:xfrm>
                <a:off x="10802937" y="3617913"/>
                <a:ext cx="190500" cy="192000"/>
              </a:xfrm>
              <a:prstGeom prst="ellipse">
                <a:avLst/>
              </a:pr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sp>
            <p:nvSpPr>
              <p:cNvPr id="871" name="Google Shape;871;p138"/>
              <p:cNvSpPr/>
              <p:nvPr/>
            </p:nvSpPr>
            <p:spPr>
              <a:xfrm>
                <a:off x="10869612" y="3727451"/>
                <a:ext cx="338137" cy="247650"/>
              </a:xfrm>
              <a:custGeom>
                <a:rect b="b" l="l" r="r" t="t"/>
                <a:pathLst>
                  <a:path extrusionOk="0" h="156" w="213">
                    <a:moveTo>
                      <a:pt x="0" y="0"/>
                    </a:moveTo>
                    <a:lnTo>
                      <a:pt x="36" y="0"/>
                    </a:lnTo>
                    <a:lnTo>
                      <a:pt x="36" y="123"/>
                    </a:lnTo>
                    <a:lnTo>
                      <a:pt x="213" y="123"/>
                    </a:lnTo>
                    <a:lnTo>
                      <a:pt x="213" y="156"/>
                    </a:lnTo>
                    <a:lnTo>
                      <a:pt x="0" y="156"/>
                    </a:lnTo>
                    <a:lnTo>
                      <a:pt x="0" y="0"/>
                    </a:lnTo>
                    <a:close/>
                  </a:path>
                </a:pathLst>
              </a:custGeom>
              <a:solidFill>
                <a:srgbClr val="21212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Neue Haas Grotesk Text Std"/>
                  <a:ea typeface="Neue Haas Grotesk Text Std"/>
                  <a:cs typeface="Neue Haas Grotesk Text Std"/>
                  <a:sym typeface="Neue Haas Grotesk Text Std"/>
                </a:endParaRPr>
              </a:p>
            </p:txBody>
          </p:sp>
        </p:grpSp>
      </p:grpSp>
      <p:sp>
        <p:nvSpPr>
          <p:cNvPr id="872" name="Google Shape;872;p13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1">
  <p:cSld name="1_Title and Content_1_1">
    <p:spTree>
      <p:nvGrpSpPr>
        <p:cNvPr id="873" name="Shape 873"/>
        <p:cNvGrpSpPr/>
        <p:nvPr/>
      </p:nvGrpSpPr>
      <p:grpSpPr>
        <a:xfrm>
          <a:off x="0" y="0"/>
          <a:ext cx="0" cy="0"/>
          <a:chOff x="0" y="0"/>
          <a:chExt cx="0" cy="0"/>
        </a:xfrm>
      </p:grpSpPr>
      <p:sp>
        <p:nvSpPr>
          <p:cNvPr id="874" name="Google Shape;874;p139"/>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875" name="Google Shape;875;p13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876" name="Google Shape;876;p13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77" name="Google Shape;877;p139"/>
          <p:cNvSpPr txBox="1"/>
          <p:nvPr>
            <p:ph type="title"/>
          </p:nvPr>
        </p:nvSpPr>
        <p:spPr>
          <a:xfrm>
            <a:off x="457200" y="590550"/>
            <a:ext cx="8229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p:cSld name="Title and Content 2">
    <p:spTree>
      <p:nvGrpSpPr>
        <p:cNvPr id="878" name="Shape 878"/>
        <p:cNvGrpSpPr/>
        <p:nvPr/>
      </p:nvGrpSpPr>
      <p:grpSpPr>
        <a:xfrm>
          <a:off x="0" y="0"/>
          <a:ext cx="0" cy="0"/>
          <a:chOff x="0" y="0"/>
          <a:chExt cx="0" cy="0"/>
        </a:xfrm>
      </p:grpSpPr>
      <p:sp>
        <p:nvSpPr>
          <p:cNvPr id="879" name="Google Shape;879;p140"/>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Font typeface="Verizon NHG TX"/>
              <a:buNone/>
              <a:defRPr/>
            </a:lvl1pPr>
            <a:lvl2pPr indent="-228600" lvl="1" marL="914400" rtl="0" algn="l">
              <a:lnSpc>
                <a:spcPct val="100000"/>
              </a:lnSpc>
              <a:spcBef>
                <a:spcPts val="900"/>
              </a:spcBef>
              <a:spcAft>
                <a:spcPts val="0"/>
              </a:spcAft>
              <a:buClr>
                <a:schemeClr val="dk1"/>
              </a:buClr>
              <a:buSzPts val="1800"/>
              <a:buFont typeface="Verizon NHG TX"/>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880" name="Google Shape;880;p14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81" name="Google Shape;881;p14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82" name="Google Shape;882;p14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Font typeface="Verizon NHG DS"/>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1 1">
  <p:cSld name="Complex Chart_1_1">
    <p:spTree>
      <p:nvGrpSpPr>
        <p:cNvPr id="883" name="Shape 883"/>
        <p:cNvGrpSpPr/>
        <p:nvPr/>
      </p:nvGrpSpPr>
      <p:grpSpPr>
        <a:xfrm>
          <a:off x="0" y="0"/>
          <a:ext cx="0" cy="0"/>
          <a:chOff x="0" y="0"/>
          <a:chExt cx="0" cy="0"/>
        </a:xfrm>
      </p:grpSpPr>
      <p:sp>
        <p:nvSpPr>
          <p:cNvPr id="884" name="Google Shape;884;p14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885" name="Google Shape;885;p141"/>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886" name="Shape 886"/>
        <p:cNvGrpSpPr/>
        <p:nvPr/>
      </p:nvGrpSpPr>
      <p:grpSpPr>
        <a:xfrm>
          <a:off x="0" y="0"/>
          <a:ext cx="0" cy="0"/>
          <a:chOff x="0" y="0"/>
          <a:chExt cx="0" cy="0"/>
        </a:xfrm>
      </p:grpSpPr>
      <p:sp>
        <p:nvSpPr>
          <p:cNvPr id="887" name="Google Shape;887;p142"/>
          <p:cNvSpPr txBox="1"/>
          <p:nvPr>
            <p:ph type="title"/>
          </p:nvPr>
        </p:nvSpPr>
        <p:spPr>
          <a:xfrm>
            <a:off x="457200" y="445294"/>
            <a:ext cx="7086600" cy="558000"/>
          </a:xfrm>
          <a:prstGeom prst="rect">
            <a:avLst/>
          </a:prstGeom>
          <a:noFill/>
          <a:ln>
            <a:noFill/>
          </a:ln>
        </p:spPr>
        <p:txBody>
          <a:bodyPr anchorCtr="0" anchor="t" bIns="34275" lIns="0" spcFirstLastPara="1" rIns="0" wrap="square" tIns="34275">
            <a:noAutofit/>
          </a:bodyPr>
          <a:lstStyle>
            <a:lvl1pPr lvl="0" marR="0" rtl="0" algn="l">
              <a:lnSpc>
                <a:spcPct val="9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cxnSp>
        <p:nvCxnSpPr>
          <p:cNvPr id="888" name="Google Shape;888;p142"/>
          <p:cNvCxnSpPr/>
          <p:nvPr/>
        </p:nvCxnSpPr>
        <p:spPr>
          <a:xfrm>
            <a:off x="457200" y="342900"/>
            <a:ext cx="8229600" cy="0"/>
          </a:xfrm>
          <a:prstGeom prst="straightConnector1">
            <a:avLst/>
          </a:prstGeom>
          <a:noFill/>
          <a:ln cap="flat" cmpd="sng" w="47625">
            <a:solidFill>
              <a:schemeClr val="dk1"/>
            </a:solidFill>
            <a:prstDash val="solid"/>
            <a:round/>
            <a:headEnd len="sm" w="sm" type="none"/>
            <a:tailEnd len="sm" w="sm" type="none"/>
          </a:ln>
        </p:spPr>
      </p:cxnSp>
      <p:sp>
        <p:nvSpPr>
          <p:cNvPr id="889" name="Google Shape;889;p14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Verizon NHG TX"/>
                <a:ea typeface="Verizon NHG TX"/>
                <a:cs typeface="Verizon NHG TX"/>
                <a:sym typeface="Verizon NHG TX"/>
              </a:defRPr>
            </a:lvl1pPr>
            <a:lvl2pPr lvl="1" rtl="0">
              <a:buNone/>
              <a:defRPr sz="1300">
                <a:latin typeface="Verizon NHG TX"/>
                <a:ea typeface="Verizon NHG TX"/>
                <a:cs typeface="Verizon NHG TX"/>
                <a:sym typeface="Verizon NHG TX"/>
              </a:defRPr>
            </a:lvl2pPr>
            <a:lvl3pPr lvl="2" rtl="0">
              <a:buNone/>
              <a:defRPr sz="1300">
                <a:latin typeface="Verizon NHG TX"/>
                <a:ea typeface="Verizon NHG TX"/>
                <a:cs typeface="Verizon NHG TX"/>
                <a:sym typeface="Verizon NHG TX"/>
              </a:defRPr>
            </a:lvl3pPr>
            <a:lvl4pPr lvl="3" rtl="0">
              <a:buNone/>
              <a:defRPr sz="1300">
                <a:latin typeface="Verizon NHG TX"/>
                <a:ea typeface="Verizon NHG TX"/>
                <a:cs typeface="Verizon NHG TX"/>
                <a:sym typeface="Verizon NHG TX"/>
              </a:defRPr>
            </a:lvl4pPr>
            <a:lvl5pPr lvl="4" rtl="0">
              <a:buNone/>
              <a:defRPr sz="1300">
                <a:latin typeface="Verizon NHG TX"/>
                <a:ea typeface="Verizon NHG TX"/>
                <a:cs typeface="Verizon NHG TX"/>
                <a:sym typeface="Verizon NHG TX"/>
              </a:defRPr>
            </a:lvl5pPr>
            <a:lvl6pPr lvl="5" rtl="0">
              <a:buNone/>
              <a:defRPr sz="1300">
                <a:latin typeface="Verizon NHG TX"/>
                <a:ea typeface="Verizon NHG TX"/>
                <a:cs typeface="Verizon NHG TX"/>
                <a:sym typeface="Verizon NHG TX"/>
              </a:defRPr>
            </a:lvl6pPr>
            <a:lvl7pPr lvl="6" rtl="0">
              <a:buNone/>
              <a:defRPr sz="1300">
                <a:latin typeface="Verizon NHG TX"/>
                <a:ea typeface="Verizon NHG TX"/>
                <a:cs typeface="Verizon NHG TX"/>
                <a:sym typeface="Verizon NHG TX"/>
              </a:defRPr>
            </a:lvl7pPr>
            <a:lvl8pPr lvl="7" rtl="0">
              <a:buNone/>
              <a:defRPr sz="1300">
                <a:latin typeface="Verizon NHG TX"/>
                <a:ea typeface="Verizon NHG TX"/>
                <a:cs typeface="Verizon NHG TX"/>
                <a:sym typeface="Verizon NHG TX"/>
              </a:defRPr>
            </a:lvl8pPr>
            <a:lvl9pPr lvl="8" rtl="0">
              <a:buNone/>
              <a:defRPr sz="13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Body">
  <p:cSld name="Main Body">
    <p:spTree>
      <p:nvGrpSpPr>
        <p:cNvPr id="890" name="Shape 890"/>
        <p:cNvGrpSpPr/>
        <p:nvPr/>
      </p:nvGrpSpPr>
      <p:grpSpPr>
        <a:xfrm>
          <a:off x="0" y="0"/>
          <a:ext cx="0" cy="0"/>
          <a:chOff x="0" y="0"/>
          <a:chExt cx="0" cy="0"/>
        </a:xfrm>
      </p:grpSpPr>
      <p:sp>
        <p:nvSpPr>
          <p:cNvPr id="891" name="Google Shape;891;p143"/>
          <p:cNvSpPr txBox="1"/>
          <p:nvPr>
            <p:ph idx="1" type="body"/>
          </p:nvPr>
        </p:nvSpPr>
        <p:spPr>
          <a:xfrm>
            <a:off x="457200" y="994417"/>
            <a:ext cx="8229600" cy="37032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98450" lvl="1" marL="914400" marR="0" rtl="0" algn="l">
              <a:lnSpc>
                <a:spcPct val="100000"/>
              </a:lnSpc>
              <a:spcBef>
                <a:spcPts val="500"/>
              </a:spcBef>
              <a:spcAft>
                <a:spcPts val="0"/>
              </a:spcAft>
              <a:buClr>
                <a:schemeClr val="dk1"/>
              </a:buClr>
              <a:buSzPts val="1100"/>
              <a:buFont typeface="Arial"/>
              <a:buAutoNum type="arabicPeriod"/>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7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500"/>
              </a:spcBef>
              <a:spcAft>
                <a:spcPts val="0"/>
              </a:spcAft>
              <a:buClr>
                <a:schemeClr val="dk1"/>
              </a:buClr>
              <a:buSzPts val="900"/>
              <a:buFont typeface="Arial"/>
              <a:buAutoNum type="alphaLcPeriod"/>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5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23850" lvl="5" marL="27432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cxnSp>
        <p:nvCxnSpPr>
          <p:cNvPr id="892" name="Google Shape;892;p143"/>
          <p:cNvCxnSpPr/>
          <p:nvPr/>
        </p:nvCxnSpPr>
        <p:spPr>
          <a:xfrm>
            <a:off x="457200" y="342900"/>
            <a:ext cx="8229600" cy="0"/>
          </a:xfrm>
          <a:prstGeom prst="straightConnector1">
            <a:avLst/>
          </a:prstGeom>
          <a:noFill/>
          <a:ln cap="flat" cmpd="sng" w="47625">
            <a:solidFill>
              <a:schemeClr val="dk1"/>
            </a:solidFill>
            <a:prstDash val="solid"/>
            <a:round/>
            <a:headEnd len="sm" w="sm" type="none"/>
            <a:tailEnd len="sm" w="sm" type="none"/>
          </a:ln>
        </p:spPr>
      </p:cxnSp>
      <p:sp>
        <p:nvSpPr>
          <p:cNvPr id="893" name="Google Shape;893;p143"/>
          <p:cNvSpPr txBox="1"/>
          <p:nvPr>
            <p:ph type="title"/>
          </p:nvPr>
        </p:nvSpPr>
        <p:spPr>
          <a:xfrm>
            <a:off x="457200" y="411483"/>
            <a:ext cx="8229600" cy="5142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94" name="Google Shape;894;p143"/>
          <p:cNvSpPr txBox="1"/>
          <p:nvPr>
            <p:ph idx="12" type="sldNum"/>
          </p:nvPr>
        </p:nvSpPr>
        <p:spPr>
          <a:xfrm>
            <a:off x="8458200" y="4810899"/>
            <a:ext cx="228600" cy="171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1" i="0" sz="600" u="none" cap="none" strike="noStrike">
                <a:solidFill>
                  <a:schemeClr val="dk1"/>
                </a:solidFill>
                <a:latin typeface="Arial"/>
                <a:ea typeface="Arial"/>
                <a:cs typeface="Arial"/>
                <a:sym typeface="Arial"/>
              </a:defRPr>
            </a:lvl1pPr>
            <a:lvl2pPr indent="0" lvl="1" marL="0" marR="0" rtl="0" algn="r">
              <a:spcBef>
                <a:spcPts val="0"/>
              </a:spcBef>
              <a:buNone/>
              <a:defRPr b="1" i="0" sz="600" u="none" cap="none" strike="noStrike">
                <a:solidFill>
                  <a:schemeClr val="dk1"/>
                </a:solidFill>
                <a:latin typeface="Arial"/>
                <a:ea typeface="Arial"/>
                <a:cs typeface="Arial"/>
                <a:sym typeface="Arial"/>
              </a:defRPr>
            </a:lvl2pPr>
            <a:lvl3pPr indent="0" lvl="2" marL="0" marR="0" rtl="0" algn="r">
              <a:spcBef>
                <a:spcPts val="0"/>
              </a:spcBef>
              <a:buNone/>
              <a:defRPr b="1" i="0" sz="600" u="none" cap="none" strike="noStrike">
                <a:solidFill>
                  <a:schemeClr val="dk1"/>
                </a:solidFill>
                <a:latin typeface="Arial"/>
                <a:ea typeface="Arial"/>
                <a:cs typeface="Arial"/>
                <a:sym typeface="Arial"/>
              </a:defRPr>
            </a:lvl3pPr>
            <a:lvl4pPr indent="0" lvl="3" marL="0" marR="0" rtl="0" algn="r">
              <a:spcBef>
                <a:spcPts val="0"/>
              </a:spcBef>
              <a:buNone/>
              <a:defRPr b="1" i="0" sz="600" u="none" cap="none" strike="noStrike">
                <a:solidFill>
                  <a:schemeClr val="dk1"/>
                </a:solidFill>
                <a:latin typeface="Arial"/>
                <a:ea typeface="Arial"/>
                <a:cs typeface="Arial"/>
                <a:sym typeface="Arial"/>
              </a:defRPr>
            </a:lvl4pPr>
            <a:lvl5pPr indent="0" lvl="4" marL="0" marR="0" rtl="0" algn="r">
              <a:spcBef>
                <a:spcPts val="0"/>
              </a:spcBef>
              <a:buNone/>
              <a:defRPr b="1" i="0" sz="600" u="none" cap="none" strike="noStrike">
                <a:solidFill>
                  <a:schemeClr val="dk1"/>
                </a:solidFill>
                <a:latin typeface="Arial"/>
                <a:ea typeface="Arial"/>
                <a:cs typeface="Arial"/>
                <a:sym typeface="Arial"/>
              </a:defRPr>
            </a:lvl5pPr>
            <a:lvl6pPr indent="0" lvl="5" marL="0" marR="0" rtl="0" algn="r">
              <a:spcBef>
                <a:spcPts val="0"/>
              </a:spcBef>
              <a:buNone/>
              <a:defRPr b="1" i="0" sz="600" u="none" cap="none" strike="noStrike">
                <a:solidFill>
                  <a:schemeClr val="dk1"/>
                </a:solidFill>
                <a:latin typeface="Arial"/>
                <a:ea typeface="Arial"/>
                <a:cs typeface="Arial"/>
                <a:sym typeface="Arial"/>
              </a:defRPr>
            </a:lvl6pPr>
            <a:lvl7pPr indent="0" lvl="6" marL="0" marR="0" rtl="0" algn="r">
              <a:spcBef>
                <a:spcPts val="0"/>
              </a:spcBef>
              <a:buNone/>
              <a:defRPr b="1" i="0" sz="600" u="none" cap="none" strike="noStrike">
                <a:solidFill>
                  <a:schemeClr val="dk1"/>
                </a:solidFill>
                <a:latin typeface="Arial"/>
                <a:ea typeface="Arial"/>
                <a:cs typeface="Arial"/>
                <a:sym typeface="Arial"/>
              </a:defRPr>
            </a:lvl7pPr>
            <a:lvl8pPr indent="0" lvl="7" marL="0" marR="0" rtl="0" algn="r">
              <a:spcBef>
                <a:spcPts val="0"/>
              </a:spcBef>
              <a:buNone/>
              <a:defRPr b="1" i="0" sz="600" u="none" cap="none" strike="noStrike">
                <a:solidFill>
                  <a:schemeClr val="dk1"/>
                </a:solidFill>
                <a:latin typeface="Arial"/>
                <a:ea typeface="Arial"/>
                <a:cs typeface="Arial"/>
                <a:sym typeface="Arial"/>
              </a:defRPr>
            </a:lvl8pPr>
            <a:lvl9pPr indent="0" lvl="8" marL="0" marR="0" rtl="0" algn="r">
              <a:spcBef>
                <a:spcPts val="0"/>
              </a:spcBef>
              <a:buNone/>
              <a:defRPr b="1"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95" name="Google Shape;895;p143"/>
          <p:cNvSpPr txBox="1"/>
          <p:nvPr>
            <p:ph idx="10" type="dt"/>
          </p:nvPr>
        </p:nvSpPr>
        <p:spPr>
          <a:xfrm>
            <a:off x="7283670" y="4810899"/>
            <a:ext cx="1024200" cy="1716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SzPts val="1400"/>
              <a:buNone/>
              <a:defRPr b="0" i="0" sz="6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902" name="Shape 902"/>
        <p:cNvGrpSpPr/>
        <p:nvPr/>
      </p:nvGrpSpPr>
      <p:grpSpPr>
        <a:xfrm>
          <a:off x="0" y="0"/>
          <a:ext cx="0" cy="0"/>
          <a:chOff x="0" y="0"/>
          <a:chExt cx="0" cy="0"/>
        </a:xfrm>
      </p:grpSpPr>
      <p:cxnSp>
        <p:nvCxnSpPr>
          <p:cNvPr id="903" name="Google Shape;903;p145"/>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904" name="Google Shape;904;p145"/>
          <p:cNvSpPr txBox="1"/>
          <p:nvPr>
            <p:ph type="title"/>
          </p:nvPr>
        </p:nvSpPr>
        <p:spPr>
          <a:xfrm>
            <a:off x="457200" y="594359"/>
            <a:ext cx="7086600" cy="14136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lt1"/>
              </a:buClr>
              <a:buSzPts val="4000"/>
              <a:buFont typeface="Verizon NHG DS"/>
              <a:buNone/>
              <a:defRPr b="1" sz="400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5" name="Google Shape;905;p145"/>
          <p:cNvSpPr txBox="1"/>
          <p:nvPr>
            <p:ph idx="1" type="body"/>
          </p:nvPr>
        </p:nvSpPr>
        <p:spPr>
          <a:xfrm>
            <a:off x="457200" y="2057400"/>
            <a:ext cx="7086600" cy="238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lt1"/>
              </a:buClr>
              <a:buSzPts val="1800"/>
              <a:buFont typeface="Verizon NHG TX"/>
              <a:buNone/>
              <a:defRPr b="1" i="0" sz="1800">
                <a:solidFill>
                  <a:schemeClr val="lt1"/>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lt1"/>
              </a:buClr>
              <a:buSzPts val="1800"/>
              <a:buFont typeface="Verizon NHG TX"/>
              <a:buNone/>
              <a:defRPr b="0" i="0" sz="1800">
                <a:solidFill>
                  <a:schemeClr val="lt1"/>
                </a:solidFill>
                <a:latin typeface="Verizon NHG TX"/>
                <a:ea typeface="Verizon NHG TX"/>
                <a:cs typeface="Verizon NHG TX"/>
                <a:sym typeface="Verizon NHG TX"/>
              </a:defRPr>
            </a:lvl2pPr>
            <a:lvl3pPr indent="-388619" lvl="2" marL="1371600" rtl="0" algn="l">
              <a:lnSpc>
                <a:spcPct val="100000"/>
              </a:lnSpc>
              <a:spcBef>
                <a:spcPts val="600"/>
              </a:spcBef>
              <a:spcAft>
                <a:spcPts val="0"/>
              </a:spcAft>
              <a:buClr>
                <a:schemeClr val="lt1"/>
              </a:buClr>
              <a:buSzPts val="2520"/>
              <a:buChar char="•"/>
              <a:defRPr b="0" i="0" sz="1800">
                <a:solidFill>
                  <a:schemeClr val="lt1"/>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lt1"/>
              </a:buClr>
              <a:buSzPts val="1800"/>
              <a:buChar char="–"/>
              <a:defRPr b="0" i="0" sz="1800">
                <a:solidFill>
                  <a:schemeClr val="lt1"/>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lt1"/>
              </a:buClr>
              <a:buSzPts val="1800"/>
              <a:buChar char="–"/>
              <a:defRPr b="0" i="0" sz="1800">
                <a:solidFill>
                  <a:schemeClr val="lt1"/>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sp>
        <p:nvSpPr>
          <p:cNvPr id="906" name="Google Shape;906;p145"/>
          <p:cNvSpPr txBox="1"/>
          <p:nvPr/>
        </p:nvSpPr>
        <p:spPr>
          <a:xfrm>
            <a:off x="1014846"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
        <p:nvSpPr>
          <p:cNvPr id="907" name="Google Shape;907;p14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lt2"/>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lt2"/>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lt2"/>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lt2"/>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lt2"/>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lt2"/>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lt2"/>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lt2"/>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Two Column Content">
    <p:spTree>
      <p:nvGrpSpPr>
        <p:cNvPr id="67" name="Shape 67"/>
        <p:cNvGrpSpPr/>
        <p:nvPr/>
      </p:nvGrpSpPr>
      <p:grpSpPr>
        <a:xfrm>
          <a:off x="0" y="0"/>
          <a:ext cx="0" cy="0"/>
          <a:chOff x="0" y="0"/>
          <a:chExt cx="0" cy="0"/>
        </a:xfrm>
      </p:grpSpPr>
      <p:sp>
        <p:nvSpPr>
          <p:cNvPr id="68" name="Google Shape;68;p16"/>
          <p:cNvSpPr txBox="1"/>
          <p:nvPr>
            <p:ph idx="1" type="body"/>
          </p:nvPr>
        </p:nvSpPr>
        <p:spPr>
          <a:xfrm>
            <a:off x="457200" y="1097756"/>
            <a:ext cx="3977700" cy="35301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12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rtl="0" algn="l">
              <a:lnSpc>
                <a:spcPct val="100000"/>
              </a:lnSpc>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9" name="Google Shape;69;p16"/>
          <p:cNvSpPr txBox="1"/>
          <p:nvPr>
            <p:ph idx="10" type="dt"/>
          </p:nvPr>
        </p:nvSpPr>
        <p:spPr>
          <a:xfrm>
            <a:off x="7543800" y="4810899"/>
            <a:ext cx="914400" cy="171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70" name="Google Shape;70;p16"/>
          <p:cNvSpPr txBox="1"/>
          <p:nvPr>
            <p:ph idx="12" type="sldNum"/>
          </p:nvPr>
        </p:nvSpPr>
        <p:spPr>
          <a:xfrm>
            <a:off x="8458200" y="4810899"/>
            <a:ext cx="228600" cy="171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1" name="Google Shape;71;p16"/>
          <p:cNvCxnSpPr/>
          <p:nvPr/>
        </p:nvCxnSpPr>
        <p:spPr>
          <a:xfrm>
            <a:off x="457200" y="342900"/>
            <a:ext cx="8229600" cy="0"/>
          </a:xfrm>
          <a:prstGeom prst="straightConnector1">
            <a:avLst/>
          </a:prstGeom>
          <a:noFill/>
          <a:ln cap="flat" cmpd="sng" w="47625">
            <a:solidFill>
              <a:schemeClr val="dk1"/>
            </a:solidFill>
            <a:prstDash val="solid"/>
            <a:round/>
            <a:headEnd len="sm" w="sm" type="none"/>
            <a:tailEnd len="sm" w="sm" type="none"/>
          </a:ln>
        </p:spPr>
      </p:cxnSp>
      <p:sp>
        <p:nvSpPr>
          <p:cNvPr id="72" name="Google Shape;72;p16"/>
          <p:cNvSpPr txBox="1"/>
          <p:nvPr>
            <p:ph idx="2" type="body"/>
          </p:nvPr>
        </p:nvSpPr>
        <p:spPr>
          <a:xfrm>
            <a:off x="4709160" y="1097756"/>
            <a:ext cx="3977700" cy="35301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12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rtl="0" algn="l">
              <a:lnSpc>
                <a:spcPct val="100000"/>
              </a:lnSpc>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73" name="Google Shape;73;p16"/>
          <p:cNvSpPr txBox="1"/>
          <p:nvPr>
            <p:ph type="title"/>
          </p:nvPr>
        </p:nvSpPr>
        <p:spPr>
          <a:xfrm>
            <a:off x="457200" y="445770"/>
            <a:ext cx="7086600" cy="514200"/>
          </a:xfrm>
          <a:prstGeom prst="rect">
            <a:avLst/>
          </a:prstGeom>
          <a:noFill/>
          <a:ln>
            <a:noFill/>
          </a:ln>
        </p:spPr>
        <p:txBody>
          <a:bodyPr anchorCtr="0" anchor="t" bIns="68575" lIns="68575" spcFirstLastPara="1" rIns="68575" wrap="square" tIns="68575">
            <a:noAutofit/>
          </a:bodyPr>
          <a:lstStyle>
            <a:lvl1pPr lvl="0" marR="0" rtl="0" algn="l">
              <a:lnSpc>
                <a:spcPct val="8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800"/>
              <a:buFont typeface="Arial"/>
              <a:buNone/>
              <a:defRPr sz="1800"/>
            </a:lvl2pPr>
            <a:lvl3pPr lvl="2" rtl="0" algn="l">
              <a:lnSpc>
                <a:spcPct val="100000"/>
              </a:lnSpc>
              <a:spcBef>
                <a:spcPts val="0"/>
              </a:spcBef>
              <a:spcAft>
                <a:spcPts val="0"/>
              </a:spcAft>
              <a:buSzPts val="1800"/>
              <a:buFont typeface="Arial"/>
              <a:buNone/>
              <a:defRPr sz="1800"/>
            </a:lvl3pPr>
            <a:lvl4pPr lvl="3" rtl="0" algn="l">
              <a:lnSpc>
                <a:spcPct val="100000"/>
              </a:lnSpc>
              <a:spcBef>
                <a:spcPts val="0"/>
              </a:spcBef>
              <a:spcAft>
                <a:spcPts val="0"/>
              </a:spcAft>
              <a:buSzPts val="1800"/>
              <a:buFont typeface="Arial"/>
              <a:buNone/>
              <a:defRPr sz="1800"/>
            </a:lvl4pPr>
            <a:lvl5pPr lvl="4" rtl="0" algn="l">
              <a:lnSpc>
                <a:spcPct val="100000"/>
              </a:lnSpc>
              <a:spcBef>
                <a:spcPts val="0"/>
              </a:spcBef>
              <a:spcAft>
                <a:spcPts val="0"/>
              </a:spcAft>
              <a:buSzPts val="1800"/>
              <a:buFont typeface="Arial"/>
              <a:buNone/>
              <a:defRPr sz="1800"/>
            </a:lvl5pPr>
            <a:lvl6pPr lvl="5" rtl="0" algn="l">
              <a:lnSpc>
                <a:spcPct val="100000"/>
              </a:lnSpc>
              <a:spcBef>
                <a:spcPts val="0"/>
              </a:spcBef>
              <a:spcAft>
                <a:spcPts val="0"/>
              </a:spcAft>
              <a:buSzPts val="1800"/>
              <a:buFont typeface="Arial"/>
              <a:buNone/>
              <a:defRPr sz="1800"/>
            </a:lvl6pPr>
            <a:lvl7pPr lvl="6" rtl="0" algn="l">
              <a:lnSpc>
                <a:spcPct val="100000"/>
              </a:lnSpc>
              <a:spcBef>
                <a:spcPts val="0"/>
              </a:spcBef>
              <a:spcAft>
                <a:spcPts val="0"/>
              </a:spcAft>
              <a:buSzPts val="1800"/>
              <a:buFont typeface="Arial"/>
              <a:buNone/>
              <a:defRPr sz="1800"/>
            </a:lvl7pPr>
            <a:lvl8pPr lvl="7" rtl="0" algn="l">
              <a:lnSpc>
                <a:spcPct val="100000"/>
              </a:lnSpc>
              <a:spcBef>
                <a:spcPts val="0"/>
              </a:spcBef>
              <a:spcAft>
                <a:spcPts val="0"/>
              </a:spcAft>
              <a:buSzPts val="1800"/>
              <a:buFont typeface="Arial"/>
              <a:buNone/>
              <a:defRPr sz="1800"/>
            </a:lvl8pPr>
            <a:lvl9pPr lvl="8" rtl="0" algn="l">
              <a:lnSpc>
                <a:spcPct val="100000"/>
              </a:lnSpc>
              <a:spcBef>
                <a:spcPts val="0"/>
              </a:spcBef>
              <a:spcAft>
                <a:spcPts val="0"/>
              </a:spcAft>
              <a:buSzPts val="1800"/>
              <a:buFont typeface="Arial"/>
              <a:buNone/>
              <a:defRPr sz="18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verse">
  <p:cSld name="Agenda - Reverse">
    <p:bg>
      <p:bgPr>
        <a:solidFill>
          <a:schemeClr val="dk1"/>
        </a:solidFill>
      </p:bgPr>
    </p:bg>
    <p:spTree>
      <p:nvGrpSpPr>
        <p:cNvPr id="908" name="Shape 908"/>
        <p:cNvGrpSpPr/>
        <p:nvPr/>
      </p:nvGrpSpPr>
      <p:grpSpPr>
        <a:xfrm>
          <a:off x="0" y="0"/>
          <a:ext cx="0" cy="0"/>
          <a:chOff x="0" y="0"/>
          <a:chExt cx="0" cy="0"/>
        </a:xfrm>
      </p:grpSpPr>
      <p:cxnSp>
        <p:nvCxnSpPr>
          <p:cNvPr id="909" name="Google Shape;909;p146"/>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910" name="Google Shape;910;p146"/>
          <p:cNvSpPr txBox="1"/>
          <p:nvPr>
            <p:ph type="title"/>
          </p:nvPr>
        </p:nvSpPr>
        <p:spPr>
          <a:xfrm>
            <a:off x="457200" y="594360"/>
            <a:ext cx="7086600" cy="5676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lt1"/>
              </a:buClr>
              <a:buSzPts val="2000"/>
              <a:buFont typeface="Verizon NHG D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1" name="Google Shape;911;p146"/>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330200" lvl="0" marL="457200" rtl="0" algn="l">
              <a:lnSpc>
                <a:spcPct val="100000"/>
              </a:lnSpc>
              <a:spcBef>
                <a:spcPts val="900"/>
              </a:spcBef>
              <a:spcAft>
                <a:spcPts val="0"/>
              </a:spcAft>
              <a:buClr>
                <a:schemeClr val="lt1"/>
              </a:buClr>
              <a:buSzPts val="1600"/>
              <a:buFont typeface="Verizon NHG DS"/>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Verizon NHG TX"/>
              <a:buNone/>
              <a:defRPr>
                <a:solidFill>
                  <a:schemeClr val="lt1"/>
                </a:solidFill>
              </a:defRPr>
            </a:lvl2pPr>
            <a:lvl3pPr indent="-335280" lvl="2" marL="1371600" rtl="0" algn="l">
              <a:lnSpc>
                <a:spcPct val="100000"/>
              </a:lnSpc>
              <a:spcBef>
                <a:spcPts val="600"/>
              </a:spcBef>
              <a:spcAft>
                <a:spcPts val="0"/>
              </a:spcAft>
              <a:buClr>
                <a:schemeClr val="lt1"/>
              </a:buClr>
              <a:buSzPts val="168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912" name="Google Shape;912;p146"/>
          <p:cNvSpPr txBox="1"/>
          <p:nvPr/>
        </p:nvSpPr>
        <p:spPr>
          <a:xfrm>
            <a:off x="1014847"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
        <p:nvSpPr>
          <p:cNvPr id="913" name="Google Shape;913;p14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lt2"/>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lt2"/>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lt2"/>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lt2"/>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lt2"/>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lt2"/>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lt2"/>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lt2"/>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914" name="Shape 914"/>
        <p:cNvGrpSpPr/>
        <p:nvPr/>
      </p:nvGrpSpPr>
      <p:grpSpPr>
        <a:xfrm>
          <a:off x="0" y="0"/>
          <a:ext cx="0" cy="0"/>
          <a:chOff x="0" y="0"/>
          <a:chExt cx="0" cy="0"/>
        </a:xfrm>
      </p:grpSpPr>
      <p:sp>
        <p:nvSpPr>
          <p:cNvPr id="915" name="Google Shape;915;p147"/>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6" name="Google Shape;916;p14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itle and Content">
  <p:cSld name="08 Title and Content">
    <p:spTree>
      <p:nvGrpSpPr>
        <p:cNvPr id="917" name="Shape 917"/>
        <p:cNvGrpSpPr/>
        <p:nvPr/>
      </p:nvGrpSpPr>
      <p:grpSpPr>
        <a:xfrm>
          <a:off x="0" y="0"/>
          <a:ext cx="0" cy="0"/>
          <a:chOff x="0" y="0"/>
          <a:chExt cx="0" cy="0"/>
        </a:xfrm>
      </p:grpSpPr>
      <p:sp>
        <p:nvSpPr>
          <p:cNvPr id="918" name="Google Shape;918;p148"/>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Font typeface="Verizon NHG TX"/>
              <a:buNone/>
              <a:defRPr/>
            </a:lvl1pPr>
            <a:lvl2pPr indent="-228600" lvl="1" marL="914400" rtl="0" algn="l">
              <a:lnSpc>
                <a:spcPct val="100000"/>
              </a:lnSpc>
              <a:spcBef>
                <a:spcPts val="900"/>
              </a:spcBef>
              <a:spcAft>
                <a:spcPts val="0"/>
              </a:spcAft>
              <a:buClr>
                <a:schemeClr val="dk1"/>
              </a:buClr>
              <a:buSzPts val="1800"/>
              <a:buFont typeface="Verizon NHG TX"/>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19" name="Google Shape;919;p14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20" name="Google Shape;920;p14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921" name="Google Shape;921;p148"/>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Font typeface="Verizon NHG DS"/>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tx">
  <p:cSld name="TITLE_AND_BODY">
    <p:spTree>
      <p:nvGrpSpPr>
        <p:cNvPr id="922" name="Shape 922"/>
        <p:cNvGrpSpPr/>
        <p:nvPr/>
      </p:nvGrpSpPr>
      <p:grpSpPr>
        <a:xfrm>
          <a:off x="0" y="0"/>
          <a:ext cx="0" cy="0"/>
          <a:chOff x="0" y="0"/>
          <a:chExt cx="0" cy="0"/>
        </a:xfrm>
      </p:grpSpPr>
      <p:sp>
        <p:nvSpPr>
          <p:cNvPr id="923" name="Google Shape;923;p149"/>
          <p:cNvSpPr/>
          <p:nvPr/>
        </p:nvSpPr>
        <p:spPr>
          <a:xfrm>
            <a:off x="950654" y="4625266"/>
            <a:ext cx="118200" cy="141000"/>
          </a:xfrm>
          <a:prstGeom prst="rect">
            <a:avLst/>
          </a:prstGeom>
          <a:blipFill rotWithShape="1">
            <a:blip r:embed="rId2">
              <a:alphaModFix/>
            </a:blip>
            <a:stretch>
              <a:fillRect b="0" l="0" r="0" t="0"/>
            </a:stretch>
          </a:blipFill>
          <a:ln>
            <a:noFill/>
          </a:ln>
        </p:spPr>
        <p:txBody>
          <a:bodyPr anchorCtr="0" anchor="t" bIns="29625" lIns="29625" spcFirstLastPara="1" rIns="29625" wrap="square" tIns="29625">
            <a:noAutofit/>
          </a:bodyPr>
          <a:lstStyle/>
          <a:p>
            <a:pPr indent="0" lvl="0" marL="0" marR="0" rtl="0" algn="l">
              <a:lnSpc>
                <a:spcPct val="100000"/>
              </a:lnSpc>
              <a:spcBef>
                <a:spcPts val="0"/>
              </a:spcBef>
              <a:spcAft>
                <a:spcPts val="0"/>
              </a:spcAft>
              <a:buClr>
                <a:schemeClr val="dk1"/>
              </a:buClr>
              <a:buSzPts val="1700"/>
              <a:buFont typeface="Verizon NHG TX"/>
              <a:buNone/>
            </a:pPr>
            <a:r>
              <a:t/>
            </a:r>
            <a:endParaRPr b="0" i="0" sz="1700" u="none" cap="none" strike="noStrike">
              <a:solidFill>
                <a:schemeClr val="dk1"/>
              </a:solidFill>
              <a:latin typeface="Arial"/>
              <a:ea typeface="Arial"/>
              <a:cs typeface="Arial"/>
              <a:sym typeface="Arial"/>
            </a:endParaRPr>
          </a:p>
        </p:txBody>
      </p:sp>
      <p:sp>
        <p:nvSpPr>
          <p:cNvPr id="924" name="Google Shape;924;p149"/>
          <p:cNvSpPr txBox="1"/>
          <p:nvPr/>
        </p:nvSpPr>
        <p:spPr>
          <a:xfrm>
            <a:off x="1217328" y="4639949"/>
            <a:ext cx="1937700" cy="105900"/>
          </a:xfrm>
          <a:prstGeom prst="rect">
            <a:avLst/>
          </a:prstGeom>
          <a:noFill/>
          <a:ln>
            <a:noFill/>
          </a:ln>
        </p:spPr>
        <p:txBody>
          <a:bodyPr anchorCtr="0" anchor="t" bIns="29625" lIns="29625" spcFirstLastPara="1" rIns="29625" wrap="square" tIns="29625">
            <a:spAutoFit/>
          </a:bodyPr>
          <a:lstStyle/>
          <a:p>
            <a:pPr indent="0" lvl="0" marL="0" marR="0" rtl="0" algn="l">
              <a:lnSpc>
                <a:spcPct val="100000"/>
              </a:lnSpc>
              <a:spcBef>
                <a:spcPts val="0"/>
              </a:spcBef>
              <a:spcAft>
                <a:spcPts val="0"/>
              </a:spcAft>
              <a:buClr>
                <a:srgbClr val="A7A7A7"/>
              </a:buClr>
              <a:buSzPts val="300"/>
              <a:buFont typeface="Helvetica Neue"/>
              <a:buNone/>
            </a:pPr>
            <a:r>
              <a:rPr b="0" i="0" lang="en" sz="300" u="none" cap="none" strike="noStrike">
                <a:solidFill>
                  <a:srgbClr val="A7A7A7"/>
                </a:solidFill>
                <a:latin typeface="Helvetica Neue"/>
                <a:ea typeface="Helvetica Neue"/>
                <a:cs typeface="Helvetica Neue"/>
                <a:sym typeface="Helvetica Neue"/>
              </a:rPr>
              <a:t>Verizon confidential and proprietary. Unauthorized disclosure, reproduction or other use prohibited</a:t>
            </a:r>
            <a:endParaRPr b="0" i="0" sz="1100" u="none" cap="none" strike="noStrike">
              <a:solidFill>
                <a:schemeClr val="dk1"/>
              </a:solidFill>
              <a:latin typeface="Verizon NHG TX"/>
              <a:ea typeface="Verizon NHG TX"/>
              <a:cs typeface="Verizon NHG TX"/>
              <a:sym typeface="Verizon NHG TX"/>
            </a:endParaRPr>
          </a:p>
        </p:txBody>
      </p:sp>
      <p:sp>
        <p:nvSpPr>
          <p:cNvPr id="925" name="Google Shape;925;p149"/>
          <p:cNvSpPr txBox="1"/>
          <p:nvPr>
            <p:ph idx="12" type="sldNum"/>
          </p:nvPr>
        </p:nvSpPr>
        <p:spPr>
          <a:xfrm>
            <a:off x="8081488" y="4556666"/>
            <a:ext cx="115800" cy="71400"/>
          </a:xfrm>
          <a:prstGeom prst="rect">
            <a:avLst/>
          </a:prstGeom>
          <a:noFill/>
          <a:ln>
            <a:noFill/>
          </a:ln>
        </p:spPr>
        <p:txBody>
          <a:bodyPr anchorCtr="0" anchor="t" bIns="0" lIns="0" spcFirstLastPara="1" rIns="0" wrap="square" tIns="0">
            <a:noAutofit/>
          </a:bodyPr>
          <a:lstStyle>
            <a:lvl1pPr indent="38100" lvl="0"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1pPr>
            <a:lvl2pPr indent="38100" lvl="1"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2pPr>
            <a:lvl3pPr indent="38100" lvl="2"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3pPr>
            <a:lvl4pPr indent="38100" lvl="3"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4pPr>
            <a:lvl5pPr indent="38100" lvl="4"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5pPr>
            <a:lvl6pPr indent="38100" lvl="5"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6pPr>
            <a:lvl7pPr indent="38100" lvl="6"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7pPr>
            <a:lvl8pPr indent="38100" lvl="7"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8pPr>
            <a:lvl9pPr indent="38100" lvl="8"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9pPr>
          </a:lstStyle>
          <a:p>
            <a:pPr indent="38100" lvl="0" marL="0" rtl="0" algn="l">
              <a:spcBef>
                <a:spcPts val="0"/>
              </a:spcBef>
              <a:spcAft>
                <a:spcPts val="0"/>
              </a:spcAft>
              <a:buNone/>
            </a:pPr>
            <a:fld id="{00000000-1234-1234-1234-123412341234}" type="slidenum">
              <a:rPr lang="en"/>
              <a:t>‹#›</a:t>
            </a:fld>
            <a:endParaRPr b="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26" name="Shape 926"/>
        <p:cNvGrpSpPr/>
        <p:nvPr/>
      </p:nvGrpSpPr>
      <p:grpSpPr>
        <a:xfrm>
          <a:off x="0" y="0"/>
          <a:ext cx="0" cy="0"/>
          <a:chOff x="0" y="0"/>
          <a:chExt cx="0" cy="0"/>
        </a:xfrm>
      </p:grpSpPr>
      <p:cxnSp>
        <p:nvCxnSpPr>
          <p:cNvPr id="927" name="Google Shape;927;p15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928" name="Google Shape;928;p150"/>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9" name="Google Shape;929;p150"/>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30" name="Google Shape;930;p15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931" name="Shape 931"/>
        <p:cNvGrpSpPr/>
        <p:nvPr/>
      </p:nvGrpSpPr>
      <p:grpSpPr>
        <a:xfrm>
          <a:off x="0" y="0"/>
          <a:ext cx="0" cy="0"/>
          <a:chOff x="0" y="0"/>
          <a:chExt cx="0" cy="0"/>
        </a:xfrm>
      </p:grpSpPr>
      <p:sp>
        <p:nvSpPr>
          <p:cNvPr id="932" name="Google Shape;932;p151"/>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3" name="Google Shape;933;p151"/>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Verizon NHG TX"/>
              <a:buNone/>
              <a:defRPr b="0" i="0" sz="24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934" name="Google Shape;934;p151"/>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izon NHG TX"/>
              <a:ea typeface="Verizon NHG TX"/>
              <a:cs typeface="Verizon NHG TX"/>
              <a:sym typeface="Verizon NHG TX"/>
            </a:endParaRPr>
          </a:p>
        </p:txBody>
      </p:sp>
      <p:pic>
        <p:nvPicPr>
          <p:cNvPr descr="Verizon checkmark" id="935" name="Google Shape;935;p151"/>
          <p:cNvPicPr preferRelativeResize="0"/>
          <p:nvPr/>
        </p:nvPicPr>
        <p:blipFill rotWithShape="1">
          <a:blip r:embed="rId2">
            <a:alphaModFix/>
          </a:blip>
          <a:srcRect b="0" l="0" r="0" t="0"/>
          <a:stretch/>
        </p:blipFill>
        <p:spPr>
          <a:xfrm>
            <a:off x="7240137" y="3106187"/>
            <a:ext cx="1981181" cy="2137963"/>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Title and 2 Column Content">
    <p:spTree>
      <p:nvGrpSpPr>
        <p:cNvPr id="936" name="Shape 936"/>
        <p:cNvGrpSpPr/>
        <p:nvPr/>
      </p:nvGrpSpPr>
      <p:grpSpPr>
        <a:xfrm>
          <a:off x="0" y="0"/>
          <a:ext cx="0" cy="0"/>
          <a:chOff x="0" y="0"/>
          <a:chExt cx="0" cy="0"/>
        </a:xfrm>
      </p:grpSpPr>
      <p:cxnSp>
        <p:nvCxnSpPr>
          <p:cNvPr id="937" name="Google Shape;937;p15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938" name="Google Shape;938;p152"/>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9" name="Google Shape;939;p152"/>
          <p:cNvSpPr txBox="1"/>
          <p:nvPr>
            <p:ph idx="1" type="body"/>
          </p:nvPr>
        </p:nvSpPr>
        <p:spPr>
          <a:xfrm>
            <a:off x="457201" y="1352550"/>
            <a:ext cx="40179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40" name="Google Shape;940;p152"/>
          <p:cNvSpPr txBox="1"/>
          <p:nvPr>
            <p:ph idx="2" type="body"/>
          </p:nvPr>
        </p:nvSpPr>
        <p:spPr>
          <a:xfrm>
            <a:off x="4668982" y="1352550"/>
            <a:ext cx="40179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41" name="Google Shape;941;p15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Reverse">
  <p:cSld name="Cover - Reverse">
    <p:bg>
      <p:bgPr>
        <a:solidFill>
          <a:schemeClr val="dk1"/>
        </a:solidFill>
      </p:bgPr>
    </p:bg>
    <p:spTree>
      <p:nvGrpSpPr>
        <p:cNvPr id="942" name="Shape 942"/>
        <p:cNvGrpSpPr/>
        <p:nvPr/>
      </p:nvGrpSpPr>
      <p:grpSpPr>
        <a:xfrm>
          <a:off x="0" y="0"/>
          <a:ext cx="0" cy="0"/>
          <a:chOff x="0" y="0"/>
          <a:chExt cx="0" cy="0"/>
        </a:xfrm>
      </p:grpSpPr>
      <p:sp>
        <p:nvSpPr>
          <p:cNvPr id="943" name="Google Shape;943;p153"/>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4" name="Google Shape;944;p153"/>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lt1"/>
              </a:buClr>
              <a:buSzPts val="2400"/>
              <a:buFont typeface="Verizon NHG TX"/>
              <a:buNone/>
              <a:defRPr b="0" i="0" sz="2400">
                <a:solidFill>
                  <a:schemeClr val="lt1"/>
                </a:solidFill>
                <a:latin typeface="Verizon NHG TX"/>
                <a:ea typeface="Verizon NHG TX"/>
                <a:cs typeface="Verizon NHG TX"/>
                <a:sym typeface="Verizon NHG TX"/>
              </a:defRPr>
            </a:lvl1pPr>
            <a:lvl2pPr lvl="1" rtl="0" algn="l">
              <a:lnSpc>
                <a:spcPct val="80000"/>
              </a:lnSpc>
              <a:spcBef>
                <a:spcPts val="900"/>
              </a:spcBef>
              <a:spcAft>
                <a:spcPts val="0"/>
              </a:spcAft>
              <a:buClr>
                <a:schemeClr val="lt1"/>
              </a:buClr>
              <a:buSzPts val="2000"/>
              <a:buFont typeface="Verizon NHG TX"/>
              <a:buNone/>
              <a:defRPr b="1" sz="2000">
                <a:solidFill>
                  <a:schemeClr val="lt1"/>
                </a:solidFill>
              </a:defRPr>
            </a:lvl2pPr>
            <a:lvl3pPr lvl="2" rtl="0" algn="l">
              <a:lnSpc>
                <a:spcPct val="80000"/>
              </a:lnSpc>
              <a:spcBef>
                <a:spcPts val="900"/>
              </a:spcBef>
              <a:spcAft>
                <a:spcPts val="0"/>
              </a:spcAft>
              <a:buClr>
                <a:schemeClr val="lt1"/>
              </a:buClr>
              <a:buSzPts val="2800"/>
              <a:buNone/>
              <a:defRPr b="1" sz="2000">
                <a:solidFill>
                  <a:schemeClr val="lt1"/>
                </a:solidFill>
              </a:defRPr>
            </a:lvl3pPr>
            <a:lvl4pPr lvl="3" rtl="0" algn="l">
              <a:lnSpc>
                <a:spcPct val="80000"/>
              </a:lnSpc>
              <a:spcBef>
                <a:spcPts val="900"/>
              </a:spcBef>
              <a:spcAft>
                <a:spcPts val="0"/>
              </a:spcAft>
              <a:buClr>
                <a:schemeClr val="lt1"/>
              </a:buClr>
              <a:buSzPts val="2000"/>
              <a:buNone/>
              <a:defRPr b="1" sz="2000">
                <a:solidFill>
                  <a:schemeClr val="lt1"/>
                </a:solidFill>
              </a:defRPr>
            </a:lvl4pPr>
            <a:lvl5pPr lvl="4" rtl="0" algn="l">
              <a:lnSpc>
                <a:spcPct val="80000"/>
              </a:lnSpc>
              <a:spcBef>
                <a:spcPts val="900"/>
              </a:spcBef>
              <a:spcAft>
                <a:spcPts val="0"/>
              </a:spcAft>
              <a:buClr>
                <a:schemeClr val="lt1"/>
              </a:buClr>
              <a:buSzPts val="2000"/>
              <a:buNone/>
              <a:defRPr b="1" sz="2000">
                <a:solidFill>
                  <a:schemeClr val="lt1"/>
                </a:solidFill>
              </a:defRPr>
            </a:lvl5pPr>
            <a:lvl6pPr lvl="5" rtl="0" algn="l">
              <a:lnSpc>
                <a:spcPct val="80000"/>
              </a:lnSpc>
              <a:spcBef>
                <a:spcPts val="900"/>
              </a:spcBef>
              <a:spcAft>
                <a:spcPts val="0"/>
              </a:spcAft>
              <a:buClr>
                <a:schemeClr val="lt1"/>
              </a:buClr>
              <a:buSzPts val="2000"/>
              <a:buNone/>
              <a:defRPr b="1" sz="2000">
                <a:solidFill>
                  <a:schemeClr val="lt1"/>
                </a:solidFill>
              </a:defRPr>
            </a:lvl6pPr>
            <a:lvl7pPr lvl="6" rtl="0" algn="l">
              <a:lnSpc>
                <a:spcPct val="80000"/>
              </a:lnSpc>
              <a:spcBef>
                <a:spcPts val="900"/>
              </a:spcBef>
              <a:spcAft>
                <a:spcPts val="0"/>
              </a:spcAft>
              <a:buClr>
                <a:schemeClr val="lt1"/>
              </a:buClr>
              <a:buSzPts val="2000"/>
              <a:buNone/>
              <a:defRPr b="1" sz="2000">
                <a:solidFill>
                  <a:schemeClr val="lt1"/>
                </a:solidFill>
              </a:defRPr>
            </a:lvl7pPr>
            <a:lvl8pPr lvl="7" rtl="0" algn="l">
              <a:lnSpc>
                <a:spcPct val="80000"/>
              </a:lnSpc>
              <a:spcBef>
                <a:spcPts val="900"/>
              </a:spcBef>
              <a:spcAft>
                <a:spcPts val="0"/>
              </a:spcAft>
              <a:buClr>
                <a:schemeClr val="lt1"/>
              </a:buClr>
              <a:buSzPts val="2000"/>
              <a:buNone/>
              <a:defRPr b="1" sz="2000">
                <a:solidFill>
                  <a:schemeClr val="lt1"/>
                </a:solidFill>
              </a:defRPr>
            </a:lvl8pPr>
            <a:lvl9pPr lvl="8" rtl="0" algn="l">
              <a:lnSpc>
                <a:spcPct val="80000"/>
              </a:lnSpc>
              <a:spcBef>
                <a:spcPts val="900"/>
              </a:spcBef>
              <a:spcAft>
                <a:spcPts val="0"/>
              </a:spcAft>
              <a:buClr>
                <a:schemeClr val="lt1"/>
              </a:buClr>
              <a:buSzPts val="2000"/>
              <a:buNone/>
              <a:defRPr b="1" sz="2000">
                <a:solidFill>
                  <a:schemeClr val="lt1"/>
                </a:solidFill>
              </a:defRPr>
            </a:lvl9pPr>
          </a:lstStyle>
          <a:p/>
        </p:txBody>
      </p:sp>
      <p:sp>
        <p:nvSpPr>
          <p:cNvPr id="945" name="Google Shape;945;p153"/>
          <p:cNvSpPr/>
          <p:nvPr/>
        </p:nvSpPr>
        <p:spPr>
          <a:xfrm>
            <a:off x="44181" y="4572318"/>
            <a:ext cx="8513100" cy="57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checkmark" id="946" name="Google Shape;946;p153"/>
          <p:cNvPicPr preferRelativeResize="0"/>
          <p:nvPr/>
        </p:nvPicPr>
        <p:blipFill rotWithShape="1">
          <a:blip r:embed="rId2">
            <a:alphaModFix/>
          </a:blip>
          <a:srcRect b="0" l="0" r="0" t="0"/>
          <a:stretch/>
        </p:blipFill>
        <p:spPr>
          <a:xfrm>
            <a:off x="7240137" y="3106187"/>
            <a:ext cx="1981181" cy="2137963"/>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Partner Logo">
  <p:cSld name="Cover w/Partner Logo">
    <p:spTree>
      <p:nvGrpSpPr>
        <p:cNvPr id="947" name="Shape 947"/>
        <p:cNvGrpSpPr/>
        <p:nvPr/>
      </p:nvGrpSpPr>
      <p:grpSpPr>
        <a:xfrm>
          <a:off x="0" y="0"/>
          <a:ext cx="0" cy="0"/>
          <a:chOff x="0" y="0"/>
          <a:chExt cx="0" cy="0"/>
        </a:xfrm>
      </p:grpSpPr>
      <p:sp>
        <p:nvSpPr>
          <p:cNvPr id="948" name="Google Shape;948;p154"/>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9" name="Google Shape;949;p154"/>
          <p:cNvSpPr/>
          <p:nvPr>
            <p:ph idx="2" type="pic"/>
          </p:nvPr>
        </p:nvSpPr>
        <p:spPr>
          <a:xfrm>
            <a:off x="457202" y="2571750"/>
            <a:ext cx="1580700" cy="566400"/>
          </a:xfrm>
          <a:prstGeom prst="rect">
            <a:avLst/>
          </a:prstGeom>
          <a:noFill/>
          <a:ln>
            <a:noFill/>
          </a:ln>
        </p:spPr>
      </p:sp>
      <p:sp>
        <p:nvSpPr>
          <p:cNvPr id="950" name="Google Shape;950;p154"/>
          <p:cNvSpPr txBox="1"/>
          <p:nvPr>
            <p:ph idx="1" type="subTitle"/>
          </p:nvPr>
        </p:nvSpPr>
        <p:spPr>
          <a:xfrm>
            <a:off x="457200" y="3353772"/>
            <a:ext cx="4114800" cy="7203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Verizon NHG TX"/>
              <a:buNone/>
              <a:defRPr b="0" i="0" sz="24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951" name="Google Shape;951;p154"/>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checkmark" id="952" name="Google Shape;952;p154"/>
          <p:cNvPicPr preferRelativeResize="0"/>
          <p:nvPr/>
        </p:nvPicPr>
        <p:blipFill rotWithShape="1">
          <a:blip r:embed="rId2">
            <a:alphaModFix/>
          </a:blip>
          <a:srcRect b="0" l="0" r="0" t="0"/>
          <a:stretch/>
        </p:blipFill>
        <p:spPr>
          <a:xfrm>
            <a:off x="7240137" y="3106187"/>
            <a:ext cx="1981181" cy="2137963"/>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Cover">
  <p:cSld name="Alternate Cover">
    <p:spTree>
      <p:nvGrpSpPr>
        <p:cNvPr id="953" name="Shape 953"/>
        <p:cNvGrpSpPr/>
        <p:nvPr/>
      </p:nvGrpSpPr>
      <p:grpSpPr>
        <a:xfrm>
          <a:off x="0" y="0"/>
          <a:ext cx="0" cy="0"/>
          <a:chOff x="0" y="0"/>
          <a:chExt cx="0" cy="0"/>
        </a:xfrm>
      </p:grpSpPr>
      <p:sp>
        <p:nvSpPr>
          <p:cNvPr id="954" name="Google Shape;954;p155"/>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55" name="Google Shape;955;p155"/>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Verizon NHG TX"/>
              <a:buNone/>
              <a:defRPr b="0" i="0" sz="24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956" name="Google Shape;956;p155"/>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logo" id="957" name="Google Shape;957;p155"/>
          <p:cNvPicPr preferRelativeResize="0"/>
          <p:nvPr/>
        </p:nvPicPr>
        <p:blipFill rotWithShape="1">
          <a:blip r:embed="rId2">
            <a:alphaModFix/>
          </a:blip>
          <a:srcRect b="0" l="0" r="0" t="0"/>
          <a:stretch/>
        </p:blipFill>
        <p:spPr>
          <a:xfrm>
            <a:off x="351886" y="4584645"/>
            <a:ext cx="1123624" cy="42173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74" name="Shape 74"/>
        <p:cNvGrpSpPr/>
        <p:nvPr/>
      </p:nvGrpSpPr>
      <p:grpSpPr>
        <a:xfrm>
          <a:off x="0" y="0"/>
          <a:ext cx="0" cy="0"/>
          <a:chOff x="0" y="0"/>
          <a:chExt cx="0" cy="0"/>
        </a:xfrm>
      </p:grpSpPr>
      <p:sp>
        <p:nvSpPr>
          <p:cNvPr id="75" name="Google Shape;75;p17"/>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17"/>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000"/>
              <a:buFont typeface="Verizon NHG TX"/>
              <a:buNone/>
              <a:defRPr b="0" i="0" sz="20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0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77" name="Google Shape;77;p1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Verizon NHG TX"/>
                <a:ea typeface="Verizon NHG TX"/>
                <a:cs typeface="Verizon NHG TX"/>
                <a:sym typeface="Verizon NHG TX"/>
              </a:defRPr>
            </a:lvl1pPr>
            <a:lvl2pPr lvl="1" rtl="0">
              <a:buNone/>
              <a:defRPr sz="1300">
                <a:latin typeface="Verizon NHG TX"/>
                <a:ea typeface="Verizon NHG TX"/>
                <a:cs typeface="Verizon NHG TX"/>
                <a:sym typeface="Verizon NHG TX"/>
              </a:defRPr>
            </a:lvl2pPr>
            <a:lvl3pPr lvl="2" rtl="0">
              <a:buNone/>
              <a:defRPr sz="1300">
                <a:latin typeface="Verizon NHG TX"/>
                <a:ea typeface="Verizon NHG TX"/>
                <a:cs typeface="Verizon NHG TX"/>
                <a:sym typeface="Verizon NHG TX"/>
              </a:defRPr>
            </a:lvl3pPr>
            <a:lvl4pPr lvl="3" rtl="0">
              <a:buNone/>
              <a:defRPr sz="1300">
                <a:latin typeface="Verizon NHG TX"/>
                <a:ea typeface="Verizon NHG TX"/>
                <a:cs typeface="Verizon NHG TX"/>
                <a:sym typeface="Verizon NHG TX"/>
              </a:defRPr>
            </a:lvl4pPr>
            <a:lvl5pPr lvl="4" rtl="0">
              <a:buNone/>
              <a:defRPr sz="1300">
                <a:latin typeface="Verizon NHG TX"/>
                <a:ea typeface="Verizon NHG TX"/>
                <a:cs typeface="Verizon NHG TX"/>
                <a:sym typeface="Verizon NHG TX"/>
              </a:defRPr>
            </a:lvl5pPr>
            <a:lvl6pPr lvl="5" rtl="0">
              <a:buNone/>
              <a:defRPr sz="1300">
                <a:latin typeface="Verizon NHG TX"/>
                <a:ea typeface="Verizon NHG TX"/>
                <a:cs typeface="Verizon NHG TX"/>
                <a:sym typeface="Verizon NHG TX"/>
              </a:defRPr>
            </a:lvl6pPr>
            <a:lvl7pPr lvl="6" rtl="0">
              <a:buNone/>
              <a:defRPr sz="1300">
                <a:latin typeface="Verizon NHG TX"/>
                <a:ea typeface="Verizon NHG TX"/>
                <a:cs typeface="Verizon NHG TX"/>
                <a:sym typeface="Verizon NHG TX"/>
              </a:defRPr>
            </a:lvl7pPr>
            <a:lvl8pPr lvl="7" rtl="0">
              <a:buNone/>
              <a:defRPr sz="1300">
                <a:latin typeface="Verizon NHG TX"/>
                <a:ea typeface="Verizon NHG TX"/>
                <a:cs typeface="Verizon NHG TX"/>
                <a:sym typeface="Verizon NHG TX"/>
              </a:defRPr>
            </a:lvl8pPr>
            <a:lvl9pPr lvl="8" rtl="0">
              <a:buNone/>
              <a:defRPr sz="13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Cover - Reverse">
  <p:cSld name="Alternate Cover - Reverse">
    <p:bg>
      <p:bgPr>
        <a:solidFill>
          <a:schemeClr val="dk1"/>
        </a:solidFill>
      </p:bgPr>
    </p:bg>
    <p:spTree>
      <p:nvGrpSpPr>
        <p:cNvPr id="958" name="Shape 958"/>
        <p:cNvGrpSpPr/>
        <p:nvPr/>
      </p:nvGrpSpPr>
      <p:grpSpPr>
        <a:xfrm>
          <a:off x="0" y="0"/>
          <a:ext cx="0" cy="0"/>
          <a:chOff x="0" y="0"/>
          <a:chExt cx="0" cy="0"/>
        </a:xfrm>
      </p:grpSpPr>
      <p:sp>
        <p:nvSpPr>
          <p:cNvPr id="959" name="Google Shape;959;p156"/>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0" name="Google Shape;960;p156"/>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lt1"/>
              </a:buClr>
              <a:buSzPts val="2400"/>
              <a:buFont typeface="Verizon NHG TX"/>
              <a:buNone/>
              <a:defRPr b="0" i="0" sz="2400">
                <a:solidFill>
                  <a:schemeClr val="lt1"/>
                </a:solidFill>
                <a:latin typeface="Verizon NHG TX"/>
                <a:ea typeface="Verizon NHG TX"/>
                <a:cs typeface="Verizon NHG TX"/>
                <a:sym typeface="Verizon NHG TX"/>
              </a:defRPr>
            </a:lvl1pPr>
            <a:lvl2pPr lvl="1" rtl="0" algn="l">
              <a:lnSpc>
                <a:spcPct val="80000"/>
              </a:lnSpc>
              <a:spcBef>
                <a:spcPts val="900"/>
              </a:spcBef>
              <a:spcAft>
                <a:spcPts val="0"/>
              </a:spcAft>
              <a:buClr>
                <a:schemeClr val="lt1"/>
              </a:buClr>
              <a:buSzPts val="2000"/>
              <a:buFont typeface="Verizon NHG TX"/>
              <a:buNone/>
              <a:defRPr b="1" sz="2000">
                <a:solidFill>
                  <a:schemeClr val="lt1"/>
                </a:solidFill>
              </a:defRPr>
            </a:lvl2pPr>
            <a:lvl3pPr lvl="2" rtl="0" algn="l">
              <a:lnSpc>
                <a:spcPct val="80000"/>
              </a:lnSpc>
              <a:spcBef>
                <a:spcPts val="900"/>
              </a:spcBef>
              <a:spcAft>
                <a:spcPts val="0"/>
              </a:spcAft>
              <a:buClr>
                <a:schemeClr val="lt1"/>
              </a:buClr>
              <a:buSzPts val="2800"/>
              <a:buNone/>
              <a:defRPr b="1" sz="2000">
                <a:solidFill>
                  <a:schemeClr val="lt1"/>
                </a:solidFill>
              </a:defRPr>
            </a:lvl3pPr>
            <a:lvl4pPr lvl="3" rtl="0" algn="l">
              <a:lnSpc>
                <a:spcPct val="80000"/>
              </a:lnSpc>
              <a:spcBef>
                <a:spcPts val="900"/>
              </a:spcBef>
              <a:spcAft>
                <a:spcPts val="0"/>
              </a:spcAft>
              <a:buClr>
                <a:schemeClr val="lt1"/>
              </a:buClr>
              <a:buSzPts val="2000"/>
              <a:buNone/>
              <a:defRPr b="1" sz="2000">
                <a:solidFill>
                  <a:schemeClr val="lt1"/>
                </a:solidFill>
              </a:defRPr>
            </a:lvl4pPr>
            <a:lvl5pPr lvl="4" rtl="0" algn="l">
              <a:lnSpc>
                <a:spcPct val="80000"/>
              </a:lnSpc>
              <a:spcBef>
                <a:spcPts val="900"/>
              </a:spcBef>
              <a:spcAft>
                <a:spcPts val="0"/>
              </a:spcAft>
              <a:buClr>
                <a:schemeClr val="lt1"/>
              </a:buClr>
              <a:buSzPts val="2000"/>
              <a:buNone/>
              <a:defRPr b="1" sz="2000">
                <a:solidFill>
                  <a:schemeClr val="lt1"/>
                </a:solidFill>
              </a:defRPr>
            </a:lvl5pPr>
            <a:lvl6pPr lvl="5" rtl="0" algn="l">
              <a:lnSpc>
                <a:spcPct val="80000"/>
              </a:lnSpc>
              <a:spcBef>
                <a:spcPts val="900"/>
              </a:spcBef>
              <a:spcAft>
                <a:spcPts val="0"/>
              </a:spcAft>
              <a:buClr>
                <a:schemeClr val="lt1"/>
              </a:buClr>
              <a:buSzPts val="2000"/>
              <a:buNone/>
              <a:defRPr b="1" sz="2000">
                <a:solidFill>
                  <a:schemeClr val="lt1"/>
                </a:solidFill>
              </a:defRPr>
            </a:lvl6pPr>
            <a:lvl7pPr lvl="6" rtl="0" algn="l">
              <a:lnSpc>
                <a:spcPct val="80000"/>
              </a:lnSpc>
              <a:spcBef>
                <a:spcPts val="900"/>
              </a:spcBef>
              <a:spcAft>
                <a:spcPts val="0"/>
              </a:spcAft>
              <a:buClr>
                <a:schemeClr val="lt1"/>
              </a:buClr>
              <a:buSzPts val="2000"/>
              <a:buNone/>
              <a:defRPr b="1" sz="2000">
                <a:solidFill>
                  <a:schemeClr val="lt1"/>
                </a:solidFill>
              </a:defRPr>
            </a:lvl7pPr>
            <a:lvl8pPr lvl="7" rtl="0" algn="l">
              <a:lnSpc>
                <a:spcPct val="80000"/>
              </a:lnSpc>
              <a:spcBef>
                <a:spcPts val="900"/>
              </a:spcBef>
              <a:spcAft>
                <a:spcPts val="0"/>
              </a:spcAft>
              <a:buClr>
                <a:schemeClr val="lt1"/>
              </a:buClr>
              <a:buSzPts val="2000"/>
              <a:buNone/>
              <a:defRPr b="1" sz="2000">
                <a:solidFill>
                  <a:schemeClr val="lt1"/>
                </a:solidFill>
              </a:defRPr>
            </a:lvl8pPr>
            <a:lvl9pPr lvl="8" rtl="0" algn="l">
              <a:lnSpc>
                <a:spcPct val="80000"/>
              </a:lnSpc>
              <a:spcBef>
                <a:spcPts val="900"/>
              </a:spcBef>
              <a:spcAft>
                <a:spcPts val="0"/>
              </a:spcAft>
              <a:buClr>
                <a:schemeClr val="lt1"/>
              </a:buClr>
              <a:buSzPts val="2000"/>
              <a:buNone/>
              <a:defRPr b="1" sz="2000">
                <a:solidFill>
                  <a:schemeClr val="lt1"/>
                </a:solidFill>
              </a:defRPr>
            </a:lvl9pPr>
          </a:lstStyle>
          <a:p/>
        </p:txBody>
      </p:sp>
      <p:sp>
        <p:nvSpPr>
          <p:cNvPr id="961" name="Google Shape;961;p156"/>
          <p:cNvSpPr/>
          <p:nvPr/>
        </p:nvSpPr>
        <p:spPr>
          <a:xfrm>
            <a:off x="44181" y="4572318"/>
            <a:ext cx="8513100" cy="57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logo" id="962" name="Google Shape;962;p156"/>
          <p:cNvPicPr preferRelativeResize="0"/>
          <p:nvPr/>
        </p:nvPicPr>
        <p:blipFill rotWithShape="1">
          <a:blip r:embed="rId2">
            <a:alphaModFix/>
          </a:blip>
          <a:srcRect b="0" l="0" r="0" t="0"/>
          <a:stretch/>
        </p:blipFill>
        <p:spPr>
          <a:xfrm>
            <a:off x="351886" y="4584645"/>
            <a:ext cx="1123624" cy="421733"/>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izon Business Cover">
  <p:cSld name="Verizon Business Cover">
    <p:spTree>
      <p:nvGrpSpPr>
        <p:cNvPr id="963" name="Shape 963"/>
        <p:cNvGrpSpPr/>
        <p:nvPr/>
      </p:nvGrpSpPr>
      <p:grpSpPr>
        <a:xfrm>
          <a:off x="0" y="0"/>
          <a:ext cx="0" cy="0"/>
          <a:chOff x="0" y="0"/>
          <a:chExt cx="0" cy="0"/>
        </a:xfrm>
      </p:grpSpPr>
      <p:sp>
        <p:nvSpPr>
          <p:cNvPr id="964" name="Google Shape;964;p157"/>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65" name="Google Shape;965;p157"/>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Verizon NHG TX"/>
              <a:buNone/>
              <a:defRPr b="0" i="0" sz="24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966" name="Google Shape;966;p157"/>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967" name="Google Shape;967;p157"/>
          <p:cNvPicPr preferRelativeResize="0"/>
          <p:nvPr/>
        </p:nvPicPr>
        <p:blipFill rotWithShape="1">
          <a:blip r:embed="rId2">
            <a:alphaModFix/>
          </a:blip>
          <a:srcRect b="0" l="0" r="0" t="0"/>
          <a:stretch/>
        </p:blipFill>
        <p:spPr>
          <a:xfrm>
            <a:off x="457200" y="4572318"/>
            <a:ext cx="1149248" cy="324147"/>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izon Business Cover - Reverse">
  <p:cSld name="Verizon Business Cover - Reverse">
    <p:bg>
      <p:bgPr>
        <a:solidFill>
          <a:schemeClr val="dk1"/>
        </a:solidFill>
      </p:bgPr>
    </p:bg>
    <p:spTree>
      <p:nvGrpSpPr>
        <p:cNvPr id="968" name="Shape 968"/>
        <p:cNvGrpSpPr/>
        <p:nvPr/>
      </p:nvGrpSpPr>
      <p:grpSpPr>
        <a:xfrm>
          <a:off x="0" y="0"/>
          <a:ext cx="0" cy="0"/>
          <a:chOff x="0" y="0"/>
          <a:chExt cx="0" cy="0"/>
        </a:xfrm>
      </p:grpSpPr>
      <p:sp>
        <p:nvSpPr>
          <p:cNvPr id="969" name="Google Shape;969;p158"/>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0" name="Google Shape;970;p158"/>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lt1"/>
              </a:buClr>
              <a:buSzPts val="2400"/>
              <a:buFont typeface="Verizon NHG TX"/>
              <a:buNone/>
              <a:defRPr b="0" i="0" sz="2400">
                <a:solidFill>
                  <a:schemeClr val="lt1"/>
                </a:solidFill>
                <a:latin typeface="Verizon NHG TX"/>
                <a:ea typeface="Verizon NHG TX"/>
                <a:cs typeface="Verizon NHG TX"/>
                <a:sym typeface="Verizon NHG TX"/>
              </a:defRPr>
            </a:lvl1pPr>
            <a:lvl2pPr lvl="1" rtl="0" algn="l">
              <a:lnSpc>
                <a:spcPct val="80000"/>
              </a:lnSpc>
              <a:spcBef>
                <a:spcPts val="900"/>
              </a:spcBef>
              <a:spcAft>
                <a:spcPts val="0"/>
              </a:spcAft>
              <a:buClr>
                <a:schemeClr val="lt1"/>
              </a:buClr>
              <a:buSzPts val="2000"/>
              <a:buFont typeface="Verizon NHG TX"/>
              <a:buNone/>
              <a:defRPr b="1" sz="2000">
                <a:solidFill>
                  <a:schemeClr val="lt1"/>
                </a:solidFill>
              </a:defRPr>
            </a:lvl2pPr>
            <a:lvl3pPr lvl="2" rtl="0" algn="l">
              <a:lnSpc>
                <a:spcPct val="80000"/>
              </a:lnSpc>
              <a:spcBef>
                <a:spcPts val="900"/>
              </a:spcBef>
              <a:spcAft>
                <a:spcPts val="0"/>
              </a:spcAft>
              <a:buClr>
                <a:schemeClr val="lt1"/>
              </a:buClr>
              <a:buSzPts val="2800"/>
              <a:buNone/>
              <a:defRPr b="1" sz="2000">
                <a:solidFill>
                  <a:schemeClr val="lt1"/>
                </a:solidFill>
              </a:defRPr>
            </a:lvl3pPr>
            <a:lvl4pPr lvl="3" rtl="0" algn="l">
              <a:lnSpc>
                <a:spcPct val="80000"/>
              </a:lnSpc>
              <a:spcBef>
                <a:spcPts val="900"/>
              </a:spcBef>
              <a:spcAft>
                <a:spcPts val="0"/>
              </a:spcAft>
              <a:buClr>
                <a:schemeClr val="lt1"/>
              </a:buClr>
              <a:buSzPts val="2000"/>
              <a:buNone/>
              <a:defRPr b="1" sz="2000">
                <a:solidFill>
                  <a:schemeClr val="lt1"/>
                </a:solidFill>
              </a:defRPr>
            </a:lvl4pPr>
            <a:lvl5pPr lvl="4" rtl="0" algn="l">
              <a:lnSpc>
                <a:spcPct val="80000"/>
              </a:lnSpc>
              <a:spcBef>
                <a:spcPts val="900"/>
              </a:spcBef>
              <a:spcAft>
                <a:spcPts val="0"/>
              </a:spcAft>
              <a:buClr>
                <a:schemeClr val="lt1"/>
              </a:buClr>
              <a:buSzPts val="2000"/>
              <a:buNone/>
              <a:defRPr b="1" sz="2000">
                <a:solidFill>
                  <a:schemeClr val="lt1"/>
                </a:solidFill>
              </a:defRPr>
            </a:lvl5pPr>
            <a:lvl6pPr lvl="5" rtl="0" algn="l">
              <a:lnSpc>
                <a:spcPct val="80000"/>
              </a:lnSpc>
              <a:spcBef>
                <a:spcPts val="900"/>
              </a:spcBef>
              <a:spcAft>
                <a:spcPts val="0"/>
              </a:spcAft>
              <a:buClr>
                <a:schemeClr val="lt1"/>
              </a:buClr>
              <a:buSzPts val="2000"/>
              <a:buNone/>
              <a:defRPr b="1" sz="2000">
                <a:solidFill>
                  <a:schemeClr val="lt1"/>
                </a:solidFill>
              </a:defRPr>
            </a:lvl6pPr>
            <a:lvl7pPr lvl="6" rtl="0" algn="l">
              <a:lnSpc>
                <a:spcPct val="80000"/>
              </a:lnSpc>
              <a:spcBef>
                <a:spcPts val="900"/>
              </a:spcBef>
              <a:spcAft>
                <a:spcPts val="0"/>
              </a:spcAft>
              <a:buClr>
                <a:schemeClr val="lt1"/>
              </a:buClr>
              <a:buSzPts val="2000"/>
              <a:buNone/>
              <a:defRPr b="1" sz="2000">
                <a:solidFill>
                  <a:schemeClr val="lt1"/>
                </a:solidFill>
              </a:defRPr>
            </a:lvl7pPr>
            <a:lvl8pPr lvl="7" rtl="0" algn="l">
              <a:lnSpc>
                <a:spcPct val="80000"/>
              </a:lnSpc>
              <a:spcBef>
                <a:spcPts val="900"/>
              </a:spcBef>
              <a:spcAft>
                <a:spcPts val="0"/>
              </a:spcAft>
              <a:buClr>
                <a:schemeClr val="lt1"/>
              </a:buClr>
              <a:buSzPts val="2000"/>
              <a:buNone/>
              <a:defRPr b="1" sz="2000">
                <a:solidFill>
                  <a:schemeClr val="lt1"/>
                </a:solidFill>
              </a:defRPr>
            </a:lvl8pPr>
            <a:lvl9pPr lvl="8" rtl="0" algn="l">
              <a:lnSpc>
                <a:spcPct val="80000"/>
              </a:lnSpc>
              <a:spcBef>
                <a:spcPts val="900"/>
              </a:spcBef>
              <a:spcAft>
                <a:spcPts val="0"/>
              </a:spcAft>
              <a:buClr>
                <a:schemeClr val="lt1"/>
              </a:buClr>
              <a:buSzPts val="2000"/>
              <a:buNone/>
              <a:defRPr b="1" sz="2000">
                <a:solidFill>
                  <a:schemeClr val="lt1"/>
                </a:solidFill>
              </a:defRPr>
            </a:lvl9pPr>
          </a:lstStyle>
          <a:p/>
        </p:txBody>
      </p:sp>
      <p:sp>
        <p:nvSpPr>
          <p:cNvPr id="971" name="Google Shape;971;p158"/>
          <p:cNvSpPr/>
          <p:nvPr/>
        </p:nvSpPr>
        <p:spPr>
          <a:xfrm>
            <a:off x="44181" y="4572318"/>
            <a:ext cx="8513100" cy="57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972" name="Google Shape;972;p158"/>
          <p:cNvPicPr preferRelativeResize="0"/>
          <p:nvPr/>
        </p:nvPicPr>
        <p:blipFill rotWithShape="1">
          <a:blip r:embed="rId2">
            <a:alphaModFix/>
          </a:blip>
          <a:srcRect b="0" l="0" r="0" t="0"/>
          <a:stretch/>
        </p:blipFill>
        <p:spPr>
          <a:xfrm>
            <a:off x="457200" y="4573019"/>
            <a:ext cx="1149251" cy="322744"/>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Content and Photos">
  <p:cSld name="Three Column Content and Photos">
    <p:spTree>
      <p:nvGrpSpPr>
        <p:cNvPr id="973" name="Shape 973"/>
        <p:cNvGrpSpPr/>
        <p:nvPr/>
      </p:nvGrpSpPr>
      <p:grpSpPr>
        <a:xfrm>
          <a:off x="0" y="0"/>
          <a:ext cx="0" cy="0"/>
          <a:chOff x="0" y="0"/>
          <a:chExt cx="0" cy="0"/>
        </a:xfrm>
      </p:grpSpPr>
      <p:cxnSp>
        <p:nvCxnSpPr>
          <p:cNvPr id="974" name="Google Shape;974;p15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975" name="Google Shape;975;p159"/>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76" name="Google Shape;976;p159"/>
          <p:cNvSpPr/>
          <p:nvPr>
            <p:ph idx="2" type="pic"/>
          </p:nvPr>
        </p:nvSpPr>
        <p:spPr>
          <a:xfrm>
            <a:off x="457200" y="1352550"/>
            <a:ext cx="2567700" cy="1591200"/>
          </a:xfrm>
          <a:prstGeom prst="rect">
            <a:avLst/>
          </a:prstGeom>
          <a:noFill/>
          <a:ln>
            <a:noFill/>
          </a:ln>
        </p:spPr>
      </p:sp>
      <p:sp>
        <p:nvSpPr>
          <p:cNvPr id="977" name="Google Shape;977;p159"/>
          <p:cNvSpPr txBox="1"/>
          <p:nvPr>
            <p:ph idx="1" type="body"/>
          </p:nvPr>
        </p:nvSpPr>
        <p:spPr>
          <a:xfrm>
            <a:off x="457200"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78" name="Google Shape;978;p159"/>
          <p:cNvSpPr/>
          <p:nvPr>
            <p:ph idx="3" type="pic"/>
          </p:nvPr>
        </p:nvSpPr>
        <p:spPr>
          <a:xfrm>
            <a:off x="3288206" y="1352550"/>
            <a:ext cx="2567700" cy="1591200"/>
          </a:xfrm>
          <a:prstGeom prst="rect">
            <a:avLst/>
          </a:prstGeom>
          <a:noFill/>
          <a:ln>
            <a:noFill/>
          </a:ln>
        </p:spPr>
      </p:sp>
      <p:sp>
        <p:nvSpPr>
          <p:cNvPr id="979" name="Google Shape;979;p159"/>
          <p:cNvSpPr txBox="1"/>
          <p:nvPr>
            <p:ph idx="4" type="body"/>
          </p:nvPr>
        </p:nvSpPr>
        <p:spPr>
          <a:xfrm>
            <a:off x="3288207"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80" name="Google Shape;980;p159"/>
          <p:cNvSpPr/>
          <p:nvPr>
            <p:ph idx="5" type="pic"/>
          </p:nvPr>
        </p:nvSpPr>
        <p:spPr>
          <a:xfrm>
            <a:off x="6119213" y="1352550"/>
            <a:ext cx="2567700" cy="1591200"/>
          </a:xfrm>
          <a:prstGeom prst="rect">
            <a:avLst/>
          </a:prstGeom>
          <a:noFill/>
          <a:ln>
            <a:noFill/>
          </a:ln>
        </p:spPr>
      </p:sp>
      <p:sp>
        <p:nvSpPr>
          <p:cNvPr id="981" name="Google Shape;981;p159"/>
          <p:cNvSpPr txBox="1"/>
          <p:nvPr>
            <p:ph idx="6" type="body"/>
          </p:nvPr>
        </p:nvSpPr>
        <p:spPr>
          <a:xfrm>
            <a:off x="6119213"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82" name="Google Shape;982;p15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Content and Photos">
  <p:cSld name="Four Column Content and Photos">
    <p:spTree>
      <p:nvGrpSpPr>
        <p:cNvPr id="983" name="Shape 983"/>
        <p:cNvGrpSpPr/>
        <p:nvPr/>
      </p:nvGrpSpPr>
      <p:grpSpPr>
        <a:xfrm>
          <a:off x="0" y="0"/>
          <a:ext cx="0" cy="0"/>
          <a:chOff x="0" y="0"/>
          <a:chExt cx="0" cy="0"/>
        </a:xfrm>
      </p:grpSpPr>
      <p:cxnSp>
        <p:nvCxnSpPr>
          <p:cNvPr id="984" name="Google Shape;984;p16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985" name="Google Shape;985;p160"/>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86" name="Google Shape;986;p160"/>
          <p:cNvSpPr/>
          <p:nvPr>
            <p:ph idx="2" type="pic"/>
          </p:nvPr>
        </p:nvSpPr>
        <p:spPr>
          <a:xfrm>
            <a:off x="457200" y="1352550"/>
            <a:ext cx="1869900" cy="1591200"/>
          </a:xfrm>
          <a:prstGeom prst="rect">
            <a:avLst/>
          </a:prstGeom>
          <a:noFill/>
          <a:ln>
            <a:noFill/>
          </a:ln>
        </p:spPr>
      </p:sp>
      <p:sp>
        <p:nvSpPr>
          <p:cNvPr id="987" name="Google Shape;987;p160"/>
          <p:cNvSpPr txBox="1"/>
          <p:nvPr>
            <p:ph idx="1" type="body"/>
          </p:nvPr>
        </p:nvSpPr>
        <p:spPr>
          <a:xfrm>
            <a:off x="457200"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88" name="Google Shape;988;p160"/>
          <p:cNvSpPr/>
          <p:nvPr>
            <p:ph idx="3" type="pic"/>
          </p:nvPr>
        </p:nvSpPr>
        <p:spPr>
          <a:xfrm>
            <a:off x="2572862" y="1352550"/>
            <a:ext cx="1869900" cy="1591200"/>
          </a:xfrm>
          <a:prstGeom prst="rect">
            <a:avLst/>
          </a:prstGeom>
          <a:noFill/>
          <a:ln>
            <a:noFill/>
          </a:ln>
        </p:spPr>
      </p:sp>
      <p:sp>
        <p:nvSpPr>
          <p:cNvPr id="989" name="Google Shape;989;p160"/>
          <p:cNvSpPr txBox="1"/>
          <p:nvPr>
            <p:ph idx="4" type="body"/>
          </p:nvPr>
        </p:nvSpPr>
        <p:spPr>
          <a:xfrm>
            <a:off x="2572863"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90" name="Google Shape;990;p160"/>
          <p:cNvSpPr/>
          <p:nvPr>
            <p:ph idx="5" type="pic"/>
          </p:nvPr>
        </p:nvSpPr>
        <p:spPr>
          <a:xfrm>
            <a:off x="4701228" y="1352550"/>
            <a:ext cx="1869900" cy="1591200"/>
          </a:xfrm>
          <a:prstGeom prst="rect">
            <a:avLst/>
          </a:prstGeom>
          <a:noFill/>
          <a:ln>
            <a:noFill/>
          </a:ln>
        </p:spPr>
      </p:sp>
      <p:sp>
        <p:nvSpPr>
          <p:cNvPr id="991" name="Google Shape;991;p160"/>
          <p:cNvSpPr txBox="1"/>
          <p:nvPr>
            <p:ph idx="6" type="body"/>
          </p:nvPr>
        </p:nvSpPr>
        <p:spPr>
          <a:xfrm>
            <a:off x="4701228"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92" name="Google Shape;992;p160"/>
          <p:cNvSpPr/>
          <p:nvPr>
            <p:ph idx="7" type="pic"/>
          </p:nvPr>
        </p:nvSpPr>
        <p:spPr>
          <a:xfrm>
            <a:off x="6816891" y="1352550"/>
            <a:ext cx="1869900" cy="1591200"/>
          </a:xfrm>
          <a:prstGeom prst="rect">
            <a:avLst/>
          </a:prstGeom>
          <a:noFill/>
          <a:ln>
            <a:noFill/>
          </a:ln>
        </p:spPr>
      </p:sp>
      <p:sp>
        <p:nvSpPr>
          <p:cNvPr id="993" name="Google Shape;993;p160"/>
          <p:cNvSpPr txBox="1"/>
          <p:nvPr>
            <p:ph idx="8" type="body"/>
          </p:nvPr>
        </p:nvSpPr>
        <p:spPr>
          <a:xfrm>
            <a:off x="6816891"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94" name="Google Shape;994;p16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Slide">
  <p:cSld name="Partner Slide">
    <p:spTree>
      <p:nvGrpSpPr>
        <p:cNvPr id="995" name="Shape 995"/>
        <p:cNvGrpSpPr/>
        <p:nvPr/>
      </p:nvGrpSpPr>
      <p:grpSpPr>
        <a:xfrm>
          <a:off x="0" y="0"/>
          <a:ext cx="0" cy="0"/>
          <a:chOff x="0" y="0"/>
          <a:chExt cx="0" cy="0"/>
        </a:xfrm>
      </p:grpSpPr>
      <p:cxnSp>
        <p:nvCxnSpPr>
          <p:cNvPr id="996" name="Google Shape;996;p16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997" name="Google Shape;997;p161"/>
          <p:cNvSpPr txBox="1"/>
          <p:nvPr>
            <p:ph type="title"/>
          </p:nvPr>
        </p:nvSpPr>
        <p:spPr>
          <a:xfrm>
            <a:off x="457200" y="590550"/>
            <a:ext cx="59592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8" name="Google Shape;998;p161"/>
          <p:cNvSpPr/>
          <p:nvPr>
            <p:ph idx="2" type="pic"/>
          </p:nvPr>
        </p:nvSpPr>
        <p:spPr>
          <a:xfrm>
            <a:off x="7090475" y="590550"/>
            <a:ext cx="1596300" cy="571500"/>
          </a:xfrm>
          <a:prstGeom prst="rect">
            <a:avLst/>
          </a:prstGeom>
          <a:noFill/>
          <a:ln>
            <a:noFill/>
          </a:ln>
        </p:spPr>
      </p:sp>
      <p:sp>
        <p:nvSpPr>
          <p:cNvPr id="999" name="Google Shape;999;p161"/>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000" name="Google Shape;1000;p16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Overline">
  <p:cSld name="No Overline">
    <p:spTree>
      <p:nvGrpSpPr>
        <p:cNvPr id="1001" name="Shape 1001"/>
        <p:cNvGrpSpPr/>
        <p:nvPr/>
      </p:nvGrpSpPr>
      <p:grpSpPr>
        <a:xfrm>
          <a:off x="0" y="0"/>
          <a:ext cx="0" cy="0"/>
          <a:chOff x="0" y="0"/>
          <a:chExt cx="0" cy="0"/>
        </a:xfrm>
      </p:grpSpPr>
      <p:sp>
        <p:nvSpPr>
          <p:cNvPr id="1002" name="Google Shape;1002;p162"/>
          <p:cNvSpPr txBox="1"/>
          <p:nvPr>
            <p:ph type="title"/>
          </p:nvPr>
        </p:nvSpPr>
        <p:spPr>
          <a:xfrm>
            <a:off x="457200" y="247650"/>
            <a:ext cx="7086600" cy="6858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3" name="Google Shape;1003;p162"/>
          <p:cNvSpPr txBox="1"/>
          <p:nvPr>
            <p:ph idx="1" type="body"/>
          </p:nvPr>
        </p:nvSpPr>
        <p:spPr>
          <a:xfrm>
            <a:off x="457200" y="642347"/>
            <a:ext cx="8229600" cy="3796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004" name="Google Shape;1004;p16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Red">
  <p:cSld name="Statement - Red">
    <p:bg>
      <p:bgPr>
        <a:solidFill>
          <a:schemeClr val="accent1"/>
        </a:solidFill>
      </p:bgPr>
    </p:bg>
    <p:spTree>
      <p:nvGrpSpPr>
        <p:cNvPr id="1005" name="Shape 1005"/>
        <p:cNvGrpSpPr/>
        <p:nvPr/>
      </p:nvGrpSpPr>
      <p:grpSpPr>
        <a:xfrm>
          <a:off x="0" y="0"/>
          <a:ext cx="0" cy="0"/>
          <a:chOff x="0" y="0"/>
          <a:chExt cx="0" cy="0"/>
        </a:xfrm>
      </p:grpSpPr>
      <p:sp>
        <p:nvSpPr>
          <p:cNvPr id="1006" name="Google Shape;1006;p163"/>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Verizon checkmark" id="1007" name="Google Shape;1007;p163"/>
          <p:cNvPicPr preferRelativeResize="0"/>
          <p:nvPr/>
        </p:nvPicPr>
        <p:blipFill rotWithShape="1">
          <a:blip r:embed="rId2">
            <a:alphaModFix/>
          </a:blip>
          <a:srcRect b="0" l="0" r="0" t="0"/>
          <a:stretch/>
        </p:blipFill>
        <p:spPr>
          <a:xfrm>
            <a:off x="352014" y="4573128"/>
            <a:ext cx="402022" cy="433844"/>
          </a:xfrm>
          <a:prstGeom prst="rect">
            <a:avLst/>
          </a:prstGeom>
          <a:noFill/>
          <a:ln>
            <a:noFill/>
          </a:ln>
        </p:spPr>
      </p:pic>
      <p:sp>
        <p:nvSpPr>
          <p:cNvPr id="1008" name="Google Shape;1008;p16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hoto Bg">
  <p:cSld name="Statement Photo Bg">
    <p:bg>
      <p:bgPr>
        <a:solidFill>
          <a:schemeClr val="lt1"/>
        </a:solidFill>
      </p:bgPr>
    </p:bg>
    <p:spTree>
      <p:nvGrpSpPr>
        <p:cNvPr id="1009" name="Shape 1009"/>
        <p:cNvGrpSpPr/>
        <p:nvPr/>
      </p:nvGrpSpPr>
      <p:grpSpPr>
        <a:xfrm>
          <a:off x="0" y="0"/>
          <a:ext cx="0" cy="0"/>
          <a:chOff x="0" y="0"/>
          <a:chExt cx="0" cy="0"/>
        </a:xfrm>
      </p:grpSpPr>
      <p:sp>
        <p:nvSpPr>
          <p:cNvPr id="1010" name="Google Shape;1010;p164"/>
          <p:cNvSpPr/>
          <p:nvPr>
            <p:ph idx="2" type="pic"/>
          </p:nvPr>
        </p:nvSpPr>
        <p:spPr>
          <a:xfrm>
            <a:off x="0" y="0"/>
            <a:ext cx="9144000" cy="5143500"/>
          </a:xfrm>
          <a:prstGeom prst="rect">
            <a:avLst/>
          </a:prstGeom>
          <a:solidFill>
            <a:srgbClr val="D8D8D8"/>
          </a:solidFill>
          <a:ln>
            <a:noFill/>
          </a:ln>
        </p:spPr>
      </p:sp>
      <p:sp>
        <p:nvSpPr>
          <p:cNvPr id="1011" name="Google Shape;1011;p164"/>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Verizon checkmark" id="1012" name="Google Shape;1012;p164"/>
          <p:cNvPicPr preferRelativeResize="0"/>
          <p:nvPr/>
        </p:nvPicPr>
        <p:blipFill rotWithShape="1">
          <a:blip r:embed="rId2">
            <a:alphaModFix/>
          </a:blip>
          <a:srcRect b="0" l="0" r="0" t="0"/>
          <a:stretch/>
        </p:blipFill>
        <p:spPr>
          <a:xfrm>
            <a:off x="352014" y="4573128"/>
            <a:ext cx="402029" cy="433844"/>
          </a:xfrm>
          <a:prstGeom prst="rect">
            <a:avLst/>
          </a:prstGeom>
          <a:noFill/>
          <a:ln>
            <a:noFill/>
          </a:ln>
        </p:spPr>
      </p:pic>
      <p:sp>
        <p:nvSpPr>
          <p:cNvPr id="1013" name="Google Shape;1013;p164"/>
          <p:cNvSpPr txBox="1"/>
          <p:nvPr/>
        </p:nvSpPr>
        <p:spPr>
          <a:xfrm>
            <a:off x="1014847"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dk1"/>
              </a:solidFill>
              <a:latin typeface="Verizon NHG DS"/>
              <a:ea typeface="Verizon NHG DS"/>
              <a:cs typeface="Verizon NHG DS"/>
              <a:sym typeface="Verizon NHG DS"/>
            </a:endParaRPr>
          </a:p>
        </p:txBody>
      </p:sp>
      <p:sp>
        <p:nvSpPr>
          <p:cNvPr id="1014" name="Google Shape;1014;p16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1015" name="Shape 1015"/>
        <p:cNvGrpSpPr/>
        <p:nvPr/>
      </p:nvGrpSpPr>
      <p:grpSpPr>
        <a:xfrm>
          <a:off x="0" y="0"/>
          <a:ext cx="0" cy="0"/>
          <a:chOff x="0" y="0"/>
          <a:chExt cx="0" cy="0"/>
        </a:xfrm>
      </p:grpSpPr>
      <p:sp>
        <p:nvSpPr>
          <p:cNvPr id="1016" name="Google Shape;1016;p165"/>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68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8" name="Shape 78"/>
        <p:cNvGrpSpPr/>
        <p:nvPr/>
      </p:nvGrpSpPr>
      <p:grpSpPr>
        <a:xfrm>
          <a:off x="0" y="0"/>
          <a:ext cx="0" cy="0"/>
          <a:chOff x="0" y="0"/>
          <a:chExt cx="0" cy="0"/>
        </a:xfrm>
      </p:grpSpPr>
      <p:sp>
        <p:nvSpPr>
          <p:cNvPr id="79" name="Google Shape;79;p18"/>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0" name="Google Shape;80;p18"/>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dk1"/>
              </a:buClr>
              <a:buSzPts val="1600"/>
              <a:buFont typeface="Verizon NHG DS"/>
              <a:buAutoNum type="arabicPeriod"/>
              <a:defRPr sz="160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81" name="Google Shape;81;p1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ose">
  <p:cSld name="Purpose">
    <p:spTree>
      <p:nvGrpSpPr>
        <p:cNvPr id="1017" name="Shape 1017"/>
        <p:cNvGrpSpPr/>
        <p:nvPr/>
      </p:nvGrpSpPr>
      <p:grpSpPr>
        <a:xfrm>
          <a:off x="0" y="0"/>
          <a:ext cx="0" cy="0"/>
          <a:chOff x="0" y="0"/>
          <a:chExt cx="0" cy="0"/>
        </a:xfrm>
      </p:grpSpPr>
      <p:pic>
        <p:nvPicPr>
          <p:cNvPr descr="Purpose checkmark" id="1018" name="Google Shape;1018;p166"/>
          <p:cNvPicPr preferRelativeResize="0"/>
          <p:nvPr/>
        </p:nvPicPr>
        <p:blipFill rotWithShape="1">
          <a:blip r:embed="rId2">
            <a:alphaModFix/>
          </a:blip>
          <a:srcRect b="0" l="0" r="0" t="0"/>
          <a:stretch/>
        </p:blipFill>
        <p:spPr>
          <a:xfrm>
            <a:off x="3207830" y="1595004"/>
            <a:ext cx="2728343" cy="1953494"/>
          </a:xfrm>
          <a:prstGeom prst="rect">
            <a:avLst/>
          </a:prstGeom>
          <a:noFill/>
          <a:ln>
            <a:noFill/>
          </a:ln>
        </p:spPr>
      </p:pic>
      <p:sp>
        <p:nvSpPr>
          <p:cNvPr id="1019" name="Google Shape;1019;p166"/>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ose - Reverse">
  <p:cSld name="Purpose - Reverse">
    <p:bg>
      <p:bgPr>
        <a:solidFill>
          <a:schemeClr val="dk1"/>
        </a:solidFill>
      </p:bgPr>
    </p:bg>
    <p:spTree>
      <p:nvGrpSpPr>
        <p:cNvPr id="1020" name="Shape 1020"/>
        <p:cNvGrpSpPr/>
        <p:nvPr/>
      </p:nvGrpSpPr>
      <p:grpSpPr>
        <a:xfrm>
          <a:off x="0" y="0"/>
          <a:ext cx="0" cy="0"/>
          <a:chOff x="0" y="0"/>
          <a:chExt cx="0" cy="0"/>
        </a:xfrm>
      </p:grpSpPr>
      <p:pic>
        <p:nvPicPr>
          <p:cNvPr descr="Purpose checkmark" id="1021" name="Google Shape;1021;p167"/>
          <p:cNvPicPr preferRelativeResize="0"/>
          <p:nvPr/>
        </p:nvPicPr>
        <p:blipFill rotWithShape="1">
          <a:blip r:embed="rId2">
            <a:alphaModFix/>
          </a:blip>
          <a:srcRect b="0" l="0" r="0" t="0"/>
          <a:stretch/>
        </p:blipFill>
        <p:spPr>
          <a:xfrm>
            <a:off x="3207830" y="1595004"/>
            <a:ext cx="2728343" cy="1953494"/>
          </a:xfrm>
          <a:prstGeom prst="rect">
            <a:avLst/>
          </a:prstGeom>
          <a:noFill/>
          <a:ln>
            <a:noFill/>
          </a:ln>
        </p:spPr>
      </p:pic>
      <p:sp>
        <p:nvSpPr>
          <p:cNvPr id="1022" name="Google Shape;1022;p167"/>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 Together">
  <p:cSld name="Forward Together">
    <p:spTree>
      <p:nvGrpSpPr>
        <p:cNvPr id="1023" name="Shape 1023"/>
        <p:cNvGrpSpPr/>
        <p:nvPr/>
      </p:nvGrpSpPr>
      <p:grpSpPr>
        <a:xfrm>
          <a:off x="0" y="0"/>
          <a:ext cx="0" cy="0"/>
          <a:chOff x="0" y="0"/>
          <a:chExt cx="0" cy="0"/>
        </a:xfrm>
      </p:grpSpPr>
      <p:pic>
        <p:nvPicPr>
          <p:cNvPr descr="Forward Together checkmark" id="1024" name="Google Shape;1024;p168"/>
          <p:cNvPicPr preferRelativeResize="0"/>
          <p:nvPr/>
        </p:nvPicPr>
        <p:blipFill rotWithShape="1">
          <a:blip r:embed="rId2">
            <a:alphaModFix/>
          </a:blip>
          <a:srcRect b="0" l="0" r="0" t="0"/>
          <a:stretch/>
        </p:blipFill>
        <p:spPr>
          <a:xfrm>
            <a:off x="1811481" y="600740"/>
            <a:ext cx="5521037" cy="3942018"/>
          </a:xfrm>
          <a:prstGeom prst="rect">
            <a:avLst/>
          </a:prstGeom>
          <a:noFill/>
          <a:ln>
            <a:noFill/>
          </a:ln>
        </p:spPr>
      </p:pic>
      <p:sp>
        <p:nvSpPr>
          <p:cNvPr id="1025" name="Google Shape;1025;p168"/>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 Together - Reverse">
  <p:cSld name="Forward Together - Reverse">
    <p:bg>
      <p:bgPr>
        <a:solidFill>
          <a:schemeClr val="dk1"/>
        </a:solidFill>
      </p:bgPr>
    </p:bg>
    <p:spTree>
      <p:nvGrpSpPr>
        <p:cNvPr id="1026" name="Shape 1026"/>
        <p:cNvGrpSpPr/>
        <p:nvPr/>
      </p:nvGrpSpPr>
      <p:grpSpPr>
        <a:xfrm>
          <a:off x="0" y="0"/>
          <a:ext cx="0" cy="0"/>
          <a:chOff x="0" y="0"/>
          <a:chExt cx="0" cy="0"/>
        </a:xfrm>
      </p:grpSpPr>
      <p:pic>
        <p:nvPicPr>
          <p:cNvPr descr="Forward Together checkmark" id="1027" name="Google Shape;1027;p169"/>
          <p:cNvPicPr preferRelativeResize="0"/>
          <p:nvPr/>
        </p:nvPicPr>
        <p:blipFill rotWithShape="1">
          <a:blip r:embed="rId2">
            <a:alphaModFix/>
          </a:blip>
          <a:srcRect b="0" l="0" r="0" t="0"/>
          <a:stretch/>
        </p:blipFill>
        <p:spPr>
          <a:xfrm>
            <a:off x="1811482" y="600740"/>
            <a:ext cx="5521037" cy="3942018"/>
          </a:xfrm>
          <a:prstGeom prst="rect">
            <a:avLst/>
          </a:prstGeom>
          <a:noFill/>
          <a:ln>
            <a:noFill/>
          </a:ln>
        </p:spPr>
      </p:pic>
      <p:sp>
        <p:nvSpPr>
          <p:cNvPr id="1028" name="Google Shape;1028;p169"/>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Together">
  <p:cSld name="#ForwardTogether">
    <p:spTree>
      <p:nvGrpSpPr>
        <p:cNvPr id="1029" name="Shape 1029"/>
        <p:cNvGrpSpPr/>
        <p:nvPr/>
      </p:nvGrpSpPr>
      <p:grpSpPr>
        <a:xfrm>
          <a:off x="0" y="0"/>
          <a:ext cx="0" cy="0"/>
          <a:chOff x="0" y="0"/>
          <a:chExt cx="0" cy="0"/>
        </a:xfrm>
      </p:grpSpPr>
      <p:pic>
        <p:nvPicPr>
          <p:cNvPr descr="# Forward Together logo" id="1030" name="Google Shape;1030;p170"/>
          <p:cNvPicPr preferRelativeResize="0"/>
          <p:nvPr/>
        </p:nvPicPr>
        <p:blipFill rotWithShape="1">
          <a:blip r:embed="rId2">
            <a:alphaModFix/>
          </a:blip>
          <a:srcRect b="0" l="0" r="0" t="0"/>
          <a:stretch/>
        </p:blipFill>
        <p:spPr>
          <a:xfrm>
            <a:off x="2003919" y="2111207"/>
            <a:ext cx="5136159" cy="921084"/>
          </a:xfrm>
          <a:prstGeom prst="rect">
            <a:avLst/>
          </a:prstGeom>
          <a:noFill/>
          <a:ln>
            <a:noFill/>
          </a:ln>
        </p:spPr>
      </p:pic>
      <p:sp>
        <p:nvSpPr>
          <p:cNvPr id="1031" name="Google Shape;1031;p170"/>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Together - Reverse">
  <p:cSld name="#ForwardTogether - Reverse">
    <p:bg>
      <p:bgPr>
        <a:solidFill>
          <a:schemeClr val="dk1"/>
        </a:solidFill>
      </p:bgPr>
    </p:bg>
    <p:spTree>
      <p:nvGrpSpPr>
        <p:cNvPr id="1032" name="Shape 1032"/>
        <p:cNvGrpSpPr/>
        <p:nvPr/>
      </p:nvGrpSpPr>
      <p:grpSpPr>
        <a:xfrm>
          <a:off x="0" y="0"/>
          <a:ext cx="0" cy="0"/>
          <a:chOff x="0" y="0"/>
          <a:chExt cx="0" cy="0"/>
        </a:xfrm>
      </p:grpSpPr>
      <p:pic>
        <p:nvPicPr>
          <p:cNvPr descr="# Forward Together logo" id="1033" name="Google Shape;1033;p171"/>
          <p:cNvPicPr preferRelativeResize="0"/>
          <p:nvPr/>
        </p:nvPicPr>
        <p:blipFill rotWithShape="1">
          <a:blip r:embed="rId2">
            <a:alphaModFix/>
          </a:blip>
          <a:srcRect b="0" l="0" r="0" t="0"/>
          <a:stretch/>
        </p:blipFill>
        <p:spPr>
          <a:xfrm>
            <a:off x="2003919" y="2111207"/>
            <a:ext cx="5136159" cy="921084"/>
          </a:xfrm>
          <a:prstGeom prst="rect">
            <a:avLst/>
          </a:prstGeom>
          <a:noFill/>
          <a:ln>
            <a:noFill/>
          </a:ln>
        </p:spPr>
      </p:pic>
      <p:sp>
        <p:nvSpPr>
          <p:cNvPr id="1034" name="Google Shape;1034;p171"/>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gn Off">
  <p:cSld name="Sign Off">
    <p:spTree>
      <p:nvGrpSpPr>
        <p:cNvPr id="1035" name="Shape 1035"/>
        <p:cNvGrpSpPr/>
        <p:nvPr/>
      </p:nvGrpSpPr>
      <p:grpSpPr>
        <a:xfrm>
          <a:off x="0" y="0"/>
          <a:ext cx="0" cy="0"/>
          <a:chOff x="0" y="0"/>
          <a:chExt cx="0" cy="0"/>
        </a:xfrm>
      </p:grpSpPr>
      <p:pic>
        <p:nvPicPr>
          <p:cNvPr descr="Verizon logo" id="1036" name="Google Shape;1036;p172"/>
          <p:cNvPicPr preferRelativeResize="0"/>
          <p:nvPr/>
        </p:nvPicPr>
        <p:blipFill rotWithShape="1">
          <a:blip r:embed="rId2">
            <a:alphaModFix/>
          </a:blip>
          <a:srcRect b="0" l="0" r="0" t="0"/>
          <a:stretch/>
        </p:blipFill>
        <p:spPr>
          <a:xfrm>
            <a:off x="3027947" y="1884811"/>
            <a:ext cx="3344138" cy="1239561"/>
          </a:xfrm>
          <a:prstGeom prst="rect">
            <a:avLst/>
          </a:prstGeom>
          <a:noFill/>
          <a:ln>
            <a:noFill/>
          </a:ln>
        </p:spPr>
      </p:pic>
      <p:sp>
        <p:nvSpPr>
          <p:cNvPr id="1037" name="Google Shape;1037;p172"/>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gn Off - Reverse">
  <p:cSld name="Sign Off - Reverse">
    <p:bg>
      <p:bgPr>
        <a:solidFill>
          <a:schemeClr val="dk1"/>
        </a:solidFill>
      </p:bgPr>
    </p:bg>
    <p:spTree>
      <p:nvGrpSpPr>
        <p:cNvPr id="1038" name="Shape 1038"/>
        <p:cNvGrpSpPr/>
        <p:nvPr/>
      </p:nvGrpSpPr>
      <p:grpSpPr>
        <a:xfrm>
          <a:off x="0" y="0"/>
          <a:ext cx="0" cy="0"/>
          <a:chOff x="0" y="0"/>
          <a:chExt cx="0" cy="0"/>
        </a:xfrm>
      </p:grpSpPr>
      <p:pic>
        <p:nvPicPr>
          <p:cNvPr descr="Verizon logo" id="1039" name="Google Shape;1039;p173"/>
          <p:cNvPicPr preferRelativeResize="0"/>
          <p:nvPr/>
        </p:nvPicPr>
        <p:blipFill rotWithShape="1">
          <a:blip r:embed="rId2">
            <a:alphaModFix/>
          </a:blip>
          <a:srcRect b="0" l="0" r="0" t="0"/>
          <a:stretch/>
        </p:blipFill>
        <p:spPr>
          <a:xfrm>
            <a:off x="3027947" y="1884811"/>
            <a:ext cx="3344138" cy="1239561"/>
          </a:xfrm>
          <a:prstGeom prst="rect">
            <a:avLst/>
          </a:prstGeom>
          <a:noFill/>
          <a:ln>
            <a:noFill/>
          </a:ln>
        </p:spPr>
      </p:pic>
      <p:sp>
        <p:nvSpPr>
          <p:cNvPr id="1040" name="Google Shape;1040;p173"/>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izon Business Sign Off">
  <p:cSld name="Verizon Business Sign Off">
    <p:spTree>
      <p:nvGrpSpPr>
        <p:cNvPr id="1041" name="Shape 1041"/>
        <p:cNvGrpSpPr/>
        <p:nvPr/>
      </p:nvGrpSpPr>
      <p:grpSpPr>
        <a:xfrm>
          <a:off x="0" y="0"/>
          <a:ext cx="0" cy="0"/>
          <a:chOff x="0" y="0"/>
          <a:chExt cx="0" cy="0"/>
        </a:xfrm>
      </p:grpSpPr>
      <p:sp>
        <p:nvSpPr>
          <p:cNvPr id="1042" name="Google Shape;1042;p174"/>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Business Logo" id="1043" name="Google Shape;1043;p174"/>
          <p:cNvPicPr preferRelativeResize="0"/>
          <p:nvPr/>
        </p:nvPicPr>
        <p:blipFill rotWithShape="1">
          <a:blip r:embed="rId2">
            <a:alphaModFix/>
          </a:blip>
          <a:srcRect b="0" l="0" r="0" t="0"/>
          <a:stretch/>
        </p:blipFill>
        <p:spPr>
          <a:xfrm>
            <a:off x="2947825" y="2113649"/>
            <a:ext cx="3248348" cy="916201"/>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izon Business Sign Off - Reverse">
  <p:cSld name="Verizon Business Sign Off - Reverse">
    <p:bg>
      <p:bgPr>
        <a:solidFill>
          <a:schemeClr val="dk1"/>
        </a:solidFill>
      </p:bgPr>
    </p:bg>
    <p:spTree>
      <p:nvGrpSpPr>
        <p:cNvPr id="1044" name="Shape 1044"/>
        <p:cNvGrpSpPr/>
        <p:nvPr/>
      </p:nvGrpSpPr>
      <p:grpSpPr>
        <a:xfrm>
          <a:off x="0" y="0"/>
          <a:ext cx="0" cy="0"/>
          <a:chOff x="0" y="0"/>
          <a:chExt cx="0" cy="0"/>
        </a:xfrm>
      </p:grpSpPr>
      <p:sp>
        <p:nvSpPr>
          <p:cNvPr id="1045" name="Google Shape;1045;p175"/>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Business Logo" id="1046" name="Google Shape;1046;p175"/>
          <p:cNvPicPr preferRelativeResize="0"/>
          <p:nvPr/>
        </p:nvPicPr>
        <p:blipFill rotWithShape="1">
          <a:blip r:embed="rId2">
            <a:alphaModFix/>
          </a:blip>
          <a:srcRect b="0" l="0" r="0" t="0"/>
          <a:stretch/>
        </p:blipFill>
        <p:spPr>
          <a:xfrm>
            <a:off x="2947825" y="2115632"/>
            <a:ext cx="3248350" cy="91223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3" name="Shape 83"/>
        <p:cNvGrpSpPr/>
        <p:nvPr/>
      </p:nvGrpSpPr>
      <p:grpSpPr>
        <a:xfrm>
          <a:off x="0" y="0"/>
          <a:ext cx="0" cy="0"/>
          <a:chOff x="0" y="0"/>
          <a:chExt cx="0" cy="0"/>
        </a:xfrm>
      </p:grpSpPr>
      <p:sp>
        <p:nvSpPr>
          <p:cNvPr id="84" name="Google Shape;84;p19"/>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b="1" sz="4000" cap="none">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 name="Google Shape;85;p19"/>
          <p:cNvSpPr txBox="1"/>
          <p:nvPr>
            <p:ph idx="1" type="body"/>
          </p:nvPr>
        </p:nvSpPr>
        <p:spPr>
          <a:xfrm>
            <a:off x="457200" y="2057400"/>
            <a:ext cx="7086600" cy="2419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86" name="Google Shape;86;p1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7" name="Google Shape;87;p19"/>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Sign Off">
  <p:cSld name="External Sign Off">
    <p:spTree>
      <p:nvGrpSpPr>
        <p:cNvPr id="1047" name="Shape 1047"/>
        <p:cNvGrpSpPr/>
        <p:nvPr/>
      </p:nvGrpSpPr>
      <p:grpSpPr>
        <a:xfrm>
          <a:off x="0" y="0"/>
          <a:ext cx="0" cy="0"/>
          <a:chOff x="0" y="0"/>
          <a:chExt cx="0" cy="0"/>
        </a:xfrm>
      </p:grpSpPr>
      <p:pic>
        <p:nvPicPr>
          <p:cNvPr descr="Verizon checkmark" id="1048" name="Google Shape;1048;p176"/>
          <p:cNvPicPr preferRelativeResize="0"/>
          <p:nvPr/>
        </p:nvPicPr>
        <p:blipFill rotWithShape="1">
          <a:blip r:embed="rId2">
            <a:alphaModFix/>
          </a:blip>
          <a:srcRect b="0" l="0" r="0" t="0"/>
          <a:stretch/>
        </p:blipFill>
        <p:spPr>
          <a:xfrm>
            <a:off x="2241420" y="109104"/>
            <a:ext cx="4661159" cy="4925295"/>
          </a:xfrm>
          <a:prstGeom prst="rect">
            <a:avLst/>
          </a:prstGeom>
          <a:noFill/>
          <a:ln>
            <a:noFill/>
          </a:ln>
        </p:spPr>
      </p:pic>
      <p:sp>
        <p:nvSpPr>
          <p:cNvPr id="1049" name="Google Shape;1049;p176"/>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Sign Off - Reverse">
  <p:cSld name="External Sign Off - Reverse">
    <p:bg>
      <p:bgPr>
        <a:solidFill>
          <a:schemeClr val="dk1"/>
        </a:solidFill>
      </p:bgPr>
    </p:bg>
    <p:spTree>
      <p:nvGrpSpPr>
        <p:cNvPr id="1050" name="Shape 1050"/>
        <p:cNvGrpSpPr/>
        <p:nvPr/>
      </p:nvGrpSpPr>
      <p:grpSpPr>
        <a:xfrm>
          <a:off x="0" y="0"/>
          <a:ext cx="0" cy="0"/>
          <a:chOff x="0" y="0"/>
          <a:chExt cx="0" cy="0"/>
        </a:xfrm>
      </p:grpSpPr>
      <p:pic>
        <p:nvPicPr>
          <p:cNvPr descr="Verizon checkmark" id="1051" name="Google Shape;1051;p177"/>
          <p:cNvPicPr preferRelativeResize="0"/>
          <p:nvPr/>
        </p:nvPicPr>
        <p:blipFill rotWithShape="1">
          <a:blip r:embed="rId2">
            <a:alphaModFix/>
          </a:blip>
          <a:srcRect b="0" l="0" r="0" t="0"/>
          <a:stretch/>
        </p:blipFill>
        <p:spPr>
          <a:xfrm>
            <a:off x="2241420" y="109104"/>
            <a:ext cx="4661159" cy="4925295"/>
          </a:xfrm>
          <a:prstGeom prst="rect">
            <a:avLst/>
          </a:prstGeom>
          <a:noFill/>
          <a:ln>
            <a:noFill/>
          </a:ln>
        </p:spPr>
      </p:pic>
      <p:sp>
        <p:nvSpPr>
          <p:cNvPr id="1052" name="Google Shape;1052;p177"/>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Slide">
  <p:cSld name="Info Slide">
    <p:spTree>
      <p:nvGrpSpPr>
        <p:cNvPr id="1053" name="Shape 1053"/>
        <p:cNvGrpSpPr/>
        <p:nvPr/>
      </p:nvGrpSpPr>
      <p:grpSpPr>
        <a:xfrm>
          <a:off x="0" y="0"/>
          <a:ext cx="0" cy="0"/>
          <a:chOff x="0" y="0"/>
          <a:chExt cx="0" cy="0"/>
        </a:xfrm>
      </p:grpSpPr>
      <p:sp>
        <p:nvSpPr>
          <p:cNvPr id="1054" name="Google Shape;1054;p178"/>
          <p:cNvSpPr/>
          <p:nvPr/>
        </p:nvSpPr>
        <p:spPr>
          <a:xfrm>
            <a:off x="1270" y="0"/>
            <a:ext cx="9142800" cy="5143500"/>
          </a:xfrm>
          <a:prstGeom prst="rect">
            <a:avLst/>
          </a:prstGeom>
          <a:noFill/>
          <a:ln cap="flat" cmpd="sng" w="1016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055" name="Google Shape;1055;p178">
            <a:hlinkClick/>
          </p:cNvPr>
          <p:cNvSpPr/>
          <p:nvPr/>
        </p:nvSpPr>
        <p:spPr>
          <a:xfrm>
            <a:off x="1270" y="-35866"/>
            <a:ext cx="9142800" cy="310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050">
                <a:solidFill>
                  <a:schemeClr val="lt1"/>
                </a:solidFill>
                <a:latin typeface="Verizon NHG TX"/>
                <a:ea typeface="Verizon NHG TX"/>
                <a:cs typeface="Verizon NHG TX"/>
                <a:sym typeface="Verizon NHG TX"/>
              </a:rPr>
              <a:t>Read this info slide. This is not a template.</a:t>
            </a:r>
            <a:endParaRPr/>
          </a:p>
        </p:txBody>
      </p:sp>
      <p:sp>
        <p:nvSpPr>
          <p:cNvPr id="1056" name="Google Shape;1056;p178"/>
          <p:cNvSpPr/>
          <p:nvPr/>
        </p:nvSpPr>
        <p:spPr>
          <a:xfrm>
            <a:off x="251012" y="4673774"/>
            <a:ext cx="6105000" cy="310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verse">
  <p:cSld name="Agenda - Reverse">
    <p:bg>
      <p:bgPr>
        <a:solidFill>
          <a:schemeClr val="dk1"/>
        </a:solidFill>
      </p:bgPr>
    </p:bg>
    <p:spTree>
      <p:nvGrpSpPr>
        <p:cNvPr id="1063" name="Shape 1063"/>
        <p:cNvGrpSpPr/>
        <p:nvPr/>
      </p:nvGrpSpPr>
      <p:grpSpPr>
        <a:xfrm>
          <a:off x="0" y="0"/>
          <a:ext cx="0" cy="0"/>
          <a:chOff x="0" y="0"/>
          <a:chExt cx="0" cy="0"/>
        </a:xfrm>
      </p:grpSpPr>
      <p:cxnSp>
        <p:nvCxnSpPr>
          <p:cNvPr id="1064" name="Google Shape;1064;p180"/>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1065" name="Google Shape;1065;p180"/>
          <p:cNvSpPr txBox="1"/>
          <p:nvPr>
            <p:ph type="title"/>
          </p:nvPr>
        </p:nvSpPr>
        <p:spPr>
          <a:xfrm>
            <a:off x="457200" y="594360"/>
            <a:ext cx="7086600" cy="5676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lt1"/>
              </a:buClr>
              <a:buSzPts val="2000"/>
              <a:buFont typeface="Arial"/>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6" name="Google Shape;1066;p180"/>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330200" lvl="0" marL="457200" rtl="0" algn="l">
              <a:lnSpc>
                <a:spcPct val="100000"/>
              </a:lnSpc>
              <a:spcBef>
                <a:spcPts val="900"/>
              </a:spcBef>
              <a:spcAft>
                <a:spcPts val="0"/>
              </a:spcAft>
              <a:buClr>
                <a:schemeClr val="lt1"/>
              </a:buClr>
              <a:buSzPts val="1600"/>
              <a:buFont typeface="Arial"/>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Arial"/>
              <a:buNone/>
              <a:defRPr>
                <a:solidFill>
                  <a:schemeClr val="lt1"/>
                </a:solidFill>
              </a:defRPr>
            </a:lvl2pPr>
            <a:lvl3pPr indent="-335280" lvl="2" marL="1371600" rtl="0" algn="l">
              <a:lnSpc>
                <a:spcPct val="100000"/>
              </a:lnSpc>
              <a:spcBef>
                <a:spcPts val="600"/>
              </a:spcBef>
              <a:spcAft>
                <a:spcPts val="0"/>
              </a:spcAft>
              <a:buClr>
                <a:schemeClr val="lt1"/>
              </a:buClr>
              <a:buSzPts val="168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1067" name="Google Shape;1067;p180"/>
          <p:cNvSpPr txBox="1"/>
          <p:nvPr/>
        </p:nvSpPr>
        <p:spPr>
          <a:xfrm>
            <a:off x="1014847"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sp>
        <p:nvSpPr>
          <p:cNvPr id="1068" name="Google Shape;1068;p18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lt2"/>
                </a:solidFill>
                <a:latin typeface="Arial"/>
                <a:ea typeface="Arial"/>
                <a:cs typeface="Arial"/>
                <a:sym typeface="Arial"/>
              </a:defRPr>
            </a:lvl1pPr>
            <a:lvl2pPr indent="0" lvl="1" marL="0" rtl="0" algn="r">
              <a:spcBef>
                <a:spcPts val="0"/>
              </a:spcBef>
              <a:buNone/>
              <a:defRPr b="1" i="0" sz="700" u="none" cap="none" strike="noStrike">
                <a:solidFill>
                  <a:schemeClr val="lt2"/>
                </a:solidFill>
                <a:latin typeface="Arial"/>
                <a:ea typeface="Arial"/>
                <a:cs typeface="Arial"/>
                <a:sym typeface="Arial"/>
              </a:defRPr>
            </a:lvl2pPr>
            <a:lvl3pPr indent="0" lvl="2" marL="0" rtl="0" algn="r">
              <a:spcBef>
                <a:spcPts val="0"/>
              </a:spcBef>
              <a:buNone/>
              <a:defRPr b="1" i="0" sz="700" u="none" cap="none" strike="noStrike">
                <a:solidFill>
                  <a:schemeClr val="lt2"/>
                </a:solidFill>
                <a:latin typeface="Arial"/>
                <a:ea typeface="Arial"/>
                <a:cs typeface="Arial"/>
                <a:sym typeface="Arial"/>
              </a:defRPr>
            </a:lvl3pPr>
            <a:lvl4pPr indent="0" lvl="3" marL="0" rtl="0" algn="r">
              <a:spcBef>
                <a:spcPts val="0"/>
              </a:spcBef>
              <a:buNone/>
              <a:defRPr b="1" i="0" sz="700" u="none" cap="none" strike="noStrike">
                <a:solidFill>
                  <a:schemeClr val="lt2"/>
                </a:solidFill>
                <a:latin typeface="Arial"/>
                <a:ea typeface="Arial"/>
                <a:cs typeface="Arial"/>
                <a:sym typeface="Arial"/>
              </a:defRPr>
            </a:lvl4pPr>
            <a:lvl5pPr indent="0" lvl="4" marL="0" rtl="0" algn="r">
              <a:spcBef>
                <a:spcPts val="0"/>
              </a:spcBef>
              <a:buNone/>
              <a:defRPr b="1" i="0" sz="700" u="none" cap="none" strike="noStrike">
                <a:solidFill>
                  <a:schemeClr val="lt2"/>
                </a:solidFill>
                <a:latin typeface="Arial"/>
                <a:ea typeface="Arial"/>
                <a:cs typeface="Arial"/>
                <a:sym typeface="Arial"/>
              </a:defRPr>
            </a:lvl5pPr>
            <a:lvl6pPr indent="0" lvl="5" marL="0" rtl="0" algn="r">
              <a:spcBef>
                <a:spcPts val="0"/>
              </a:spcBef>
              <a:buNone/>
              <a:defRPr b="1" i="0" sz="700" u="none" cap="none" strike="noStrike">
                <a:solidFill>
                  <a:schemeClr val="lt2"/>
                </a:solidFill>
                <a:latin typeface="Arial"/>
                <a:ea typeface="Arial"/>
                <a:cs typeface="Arial"/>
                <a:sym typeface="Arial"/>
              </a:defRPr>
            </a:lvl6pPr>
            <a:lvl7pPr indent="0" lvl="6" marL="0" rtl="0" algn="r">
              <a:spcBef>
                <a:spcPts val="0"/>
              </a:spcBef>
              <a:buNone/>
              <a:defRPr b="1" i="0" sz="700" u="none" cap="none" strike="noStrike">
                <a:solidFill>
                  <a:schemeClr val="lt2"/>
                </a:solidFill>
                <a:latin typeface="Arial"/>
                <a:ea typeface="Arial"/>
                <a:cs typeface="Arial"/>
                <a:sym typeface="Arial"/>
              </a:defRPr>
            </a:lvl7pPr>
            <a:lvl8pPr indent="0" lvl="7" marL="0" rtl="0" algn="r">
              <a:spcBef>
                <a:spcPts val="0"/>
              </a:spcBef>
              <a:buNone/>
              <a:defRPr b="1" i="0" sz="700" u="none" cap="none" strike="noStrike">
                <a:solidFill>
                  <a:schemeClr val="lt2"/>
                </a:solidFill>
                <a:latin typeface="Arial"/>
                <a:ea typeface="Arial"/>
                <a:cs typeface="Arial"/>
                <a:sym typeface="Arial"/>
              </a:defRPr>
            </a:lvl8pPr>
            <a:lvl9pPr indent="0" lvl="8" marL="0" rtl="0" algn="r">
              <a:spcBef>
                <a:spcPts val="0"/>
              </a:spcBef>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1069" name="Shape 1069"/>
        <p:cNvGrpSpPr/>
        <p:nvPr/>
      </p:nvGrpSpPr>
      <p:grpSpPr>
        <a:xfrm>
          <a:off x="0" y="0"/>
          <a:ext cx="0" cy="0"/>
          <a:chOff x="0" y="0"/>
          <a:chExt cx="0" cy="0"/>
        </a:xfrm>
      </p:grpSpPr>
      <p:sp>
        <p:nvSpPr>
          <p:cNvPr id="1070" name="Google Shape;1070;p181"/>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Arial"/>
              <a:buNone/>
              <a:defRPr b="1" i="0" sz="60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1" name="Google Shape;1071;p181"/>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Arial"/>
              <a:buNone/>
              <a:defRPr b="0" i="0" sz="2400">
                <a:solidFill>
                  <a:schemeClr val="dk1"/>
                </a:solidFill>
                <a:latin typeface="Arial"/>
                <a:ea typeface="Arial"/>
                <a:cs typeface="Arial"/>
                <a:sym typeface="Arial"/>
              </a:defRPr>
            </a:lvl1pPr>
            <a:lvl2pPr lvl="1" rtl="0" algn="l">
              <a:lnSpc>
                <a:spcPct val="80000"/>
              </a:lnSpc>
              <a:spcBef>
                <a:spcPts val="900"/>
              </a:spcBef>
              <a:spcAft>
                <a:spcPts val="0"/>
              </a:spcAft>
              <a:buClr>
                <a:schemeClr val="dk1"/>
              </a:buClr>
              <a:buSzPts val="2000"/>
              <a:buFont typeface="Arial"/>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1072" name="Google Shape;1072;p181"/>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Verizon checkmark" id="1073" name="Google Shape;1073;p181"/>
          <p:cNvPicPr preferRelativeResize="0"/>
          <p:nvPr/>
        </p:nvPicPr>
        <p:blipFill rotWithShape="1">
          <a:blip r:embed="rId2">
            <a:alphaModFix/>
          </a:blip>
          <a:srcRect b="0" l="0" r="0" t="0"/>
          <a:stretch/>
        </p:blipFill>
        <p:spPr>
          <a:xfrm>
            <a:off x="7240137" y="3106187"/>
            <a:ext cx="1981181" cy="2137963"/>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Body">
  <p:cSld name="Main Body">
    <p:spTree>
      <p:nvGrpSpPr>
        <p:cNvPr id="1074" name="Shape 1074"/>
        <p:cNvGrpSpPr/>
        <p:nvPr/>
      </p:nvGrpSpPr>
      <p:grpSpPr>
        <a:xfrm>
          <a:off x="0" y="0"/>
          <a:ext cx="0" cy="0"/>
          <a:chOff x="0" y="0"/>
          <a:chExt cx="0" cy="0"/>
        </a:xfrm>
      </p:grpSpPr>
      <p:sp>
        <p:nvSpPr>
          <p:cNvPr id="1075" name="Google Shape;1075;p182"/>
          <p:cNvSpPr txBox="1"/>
          <p:nvPr>
            <p:ph idx="1" type="body"/>
          </p:nvPr>
        </p:nvSpPr>
        <p:spPr>
          <a:xfrm>
            <a:off x="457200" y="994417"/>
            <a:ext cx="8229600" cy="3703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600"/>
              <a:buFont typeface="Arial"/>
              <a:buNone/>
              <a:defRPr b="0" i="0" sz="1200" u="none" cap="none" strike="noStrike">
                <a:solidFill>
                  <a:schemeClr val="dk1"/>
                </a:solidFill>
                <a:latin typeface="Arial"/>
                <a:ea typeface="Arial"/>
                <a:cs typeface="Arial"/>
                <a:sym typeface="Arial"/>
              </a:defRPr>
            </a:lvl1pPr>
            <a:lvl2pPr indent="-323850" lvl="1" marL="914400" marR="0" rtl="0" algn="l">
              <a:lnSpc>
                <a:spcPct val="100000"/>
              </a:lnSpc>
              <a:spcBef>
                <a:spcPts val="525"/>
              </a:spcBef>
              <a:spcAft>
                <a:spcPts val="0"/>
              </a:spcAft>
              <a:buClr>
                <a:schemeClr val="dk1"/>
              </a:buClr>
              <a:buSzPts val="1500"/>
              <a:buFont typeface="Arial"/>
              <a:buAutoNum type="arabicPeriod"/>
              <a:defRPr b="0" i="0" sz="1125" u="none" cap="none" strike="noStrike">
                <a:solidFill>
                  <a:schemeClr val="dk1"/>
                </a:solidFill>
                <a:latin typeface="Arial"/>
                <a:ea typeface="Arial"/>
                <a:cs typeface="Arial"/>
                <a:sym typeface="Arial"/>
              </a:defRPr>
            </a:lvl2pPr>
            <a:lvl3pPr indent="-228600" lvl="2" marL="1371600" marR="0" rtl="0" algn="l">
              <a:lnSpc>
                <a:spcPct val="100000"/>
              </a:lnSpc>
              <a:spcBef>
                <a:spcPts val="675"/>
              </a:spcBef>
              <a:spcAft>
                <a:spcPts val="0"/>
              </a:spcAft>
              <a:buClr>
                <a:schemeClr val="dk1"/>
              </a:buClr>
              <a:buSzPts val="1600"/>
              <a:buFont typeface="Arial"/>
              <a:buNone/>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525"/>
              </a:spcBef>
              <a:spcAft>
                <a:spcPts val="0"/>
              </a:spcAft>
              <a:buClr>
                <a:schemeClr val="dk1"/>
              </a:buClr>
              <a:buSzPts val="1200"/>
              <a:buFont typeface="Arial"/>
              <a:buAutoNum type="alphaLcPeriod"/>
              <a:defRPr b="0" i="0" sz="900" u="none" cap="none" strike="noStrike">
                <a:solidFill>
                  <a:schemeClr val="dk1"/>
                </a:solidFill>
                <a:latin typeface="Arial"/>
                <a:ea typeface="Arial"/>
                <a:cs typeface="Arial"/>
                <a:sym typeface="Arial"/>
              </a:defRPr>
            </a:lvl4pPr>
            <a:lvl5pPr indent="-304800" lvl="4" marL="2286000" marR="0" rtl="0" algn="l">
              <a:lnSpc>
                <a:spcPct val="100000"/>
              </a:lnSpc>
              <a:spcBef>
                <a:spcPts val="525"/>
              </a:spcBef>
              <a:spcAft>
                <a:spcPts val="0"/>
              </a:spcAft>
              <a:buClr>
                <a:schemeClr val="dk1"/>
              </a:buClr>
              <a:buSzPts val="1200"/>
              <a:buFont typeface="Arial"/>
              <a:buChar char="–"/>
              <a:defRPr b="0" i="0" sz="900" u="none" cap="none" strike="noStrike">
                <a:solidFill>
                  <a:schemeClr val="dk1"/>
                </a:solidFill>
                <a:latin typeface="Arial"/>
                <a:ea typeface="Arial"/>
                <a:cs typeface="Arial"/>
                <a:sym typeface="Arial"/>
              </a:defRPr>
            </a:lvl5pPr>
            <a:lvl6pPr indent="-355600" lvl="5" marL="2743200" marR="0" rtl="0" algn="l">
              <a:lnSpc>
                <a:spcPct val="100000"/>
              </a:lnSpc>
              <a:spcBef>
                <a:spcPts val="300"/>
              </a:spcBef>
              <a:spcAft>
                <a:spcPts val="0"/>
              </a:spcAft>
              <a:buClr>
                <a:schemeClr val="dk1"/>
              </a:buClr>
              <a:buSzPts val="2000"/>
              <a:buFont typeface="Arial"/>
              <a:buChar char="•"/>
              <a:defRPr b="0" i="0" sz="1500" u="none" cap="none" strike="noStrike">
                <a:solidFill>
                  <a:schemeClr val="dk1"/>
                </a:solidFill>
                <a:latin typeface="Arial"/>
                <a:ea typeface="Arial"/>
                <a:cs typeface="Arial"/>
                <a:sym typeface="Arial"/>
              </a:defRPr>
            </a:lvl6pPr>
            <a:lvl7pPr indent="-355600" lvl="6" marL="3200400" marR="0" rtl="0" algn="l">
              <a:lnSpc>
                <a:spcPct val="100000"/>
              </a:lnSpc>
              <a:spcBef>
                <a:spcPts val="300"/>
              </a:spcBef>
              <a:spcAft>
                <a:spcPts val="0"/>
              </a:spcAft>
              <a:buClr>
                <a:schemeClr val="dk1"/>
              </a:buClr>
              <a:buSzPts val="2000"/>
              <a:buFont typeface="Arial"/>
              <a:buChar char="•"/>
              <a:defRPr b="0" i="0" sz="1500" u="none" cap="none" strike="noStrike">
                <a:solidFill>
                  <a:schemeClr val="dk1"/>
                </a:solidFill>
                <a:latin typeface="Arial"/>
                <a:ea typeface="Arial"/>
                <a:cs typeface="Arial"/>
                <a:sym typeface="Arial"/>
              </a:defRPr>
            </a:lvl7pPr>
            <a:lvl8pPr indent="-355600" lvl="7" marL="3657600" marR="0" rtl="0" algn="l">
              <a:lnSpc>
                <a:spcPct val="100000"/>
              </a:lnSpc>
              <a:spcBef>
                <a:spcPts val="300"/>
              </a:spcBef>
              <a:spcAft>
                <a:spcPts val="0"/>
              </a:spcAft>
              <a:buClr>
                <a:schemeClr val="dk1"/>
              </a:buClr>
              <a:buSzPts val="2000"/>
              <a:buFont typeface="Arial"/>
              <a:buChar char="•"/>
              <a:defRPr b="0" i="0" sz="1500" u="none" cap="none" strike="noStrike">
                <a:solidFill>
                  <a:schemeClr val="dk1"/>
                </a:solidFill>
                <a:latin typeface="Arial"/>
                <a:ea typeface="Arial"/>
                <a:cs typeface="Arial"/>
                <a:sym typeface="Arial"/>
              </a:defRPr>
            </a:lvl8pPr>
            <a:lvl9pPr indent="-355600" lvl="8" marL="4114800" marR="0" rtl="0" algn="l">
              <a:lnSpc>
                <a:spcPct val="100000"/>
              </a:lnSpc>
              <a:spcBef>
                <a:spcPts val="300"/>
              </a:spcBef>
              <a:spcAft>
                <a:spcPts val="0"/>
              </a:spcAft>
              <a:buClr>
                <a:schemeClr val="dk1"/>
              </a:buClr>
              <a:buSzPts val="2000"/>
              <a:buFont typeface="Arial"/>
              <a:buChar char="•"/>
              <a:defRPr b="0" i="0" sz="1500" u="none" cap="none" strike="noStrike">
                <a:solidFill>
                  <a:schemeClr val="dk1"/>
                </a:solidFill>
                <a:latin typeface="Arial"/>
                <a:ea typeface="Arial"/>
                <a:cs typeface="Arial"/>
                <a:sym typeface="Arial"/>
              </a:defRPr>
            </a:lvl9pPr>
          </a:lstStyle>
          <a:p/>
        </p:txBody>
      </p:sp>
      <p:cxnSp>
        <p:nvCxnSpPr>
          <p:cNvPr id="1076" name="Google Shape;1076;p182"/>
          <p:cNvCxnSpPr/>
          <p:nvPr/>
        </p:nvCxnSpPr>
        <p:spPr>
          <a:xfrm>
            <a:off x="457200" y="342900"/>
            <a:ext cx="8229600" cy="0"/>
          </a:xfrm>
          <a:prstGeom prst="straightConnector1">
            <a:avLst/>
          </a:prstGeom>
          <a:noFill/>
          <a:ln cap="flat" cmpd="sng" w="47625">
            <a:solidFill>
              <a:schemeClr val="dk1"/>
            </a:solidFill>
            <a:prstDash val="solid"/>
            <a:round/>
            <a:headEnd len="sm" w="sm" type="none"/>
            <a:tailEnd len="sm" w="sm" type="none"/>
          </a:ln>
        </p:spPr>
      </p:cxnSp>
      <p:sp>
        <p:nvSpPr>
          <p:cNvPr id="1077" name="Google Shape;1077;p182"/>
          <p:cNvSpPr txBox="1"/>
          <p:nvPr>
            <p:ph type="title"/>
          </p:nvPr>
        </p:nvSpPr>
        <p:spPr>
          <a:xfrm>
            <a:off x="457200" y="411483"/>
            <a:ext cx="8229600" cy="5142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1pPr>
            <a:lvl2pPr lvl="1" rtl="0">
              <a:spcBef>
                <a:spcPts val="0"/>
              </a:spcBef>
              <a:spcAft>
                <a:spcPts val="0"/>
              </a:spcAft>
              <a:buSzPts val="1500"/>
              <a:buNone/>
              <a:defRPr sz="1425"/>
            </a:lvl2pPr>
            <a:lvl3pPr lvl="2" rtl="0">
              <a:spcBef>
                <a:spcPts val="0"/>
              </a:spcBef>
              <a:spcAft>
                <a:spcPts val="0"/>
              </a:spcAft>
              <a:buSzPts val="1500"/>
              <a:buNone/>
              <a:defRPr sz="1425"/>
            </a:lvl3pPr>
            <a:lvl4pPr lvl="3" rtl="0">
              <a:spcBef>
                <a:spcPts val="0"/>
              </a:spcBef>
              <a:spcAft>
                <a:spcPts val="0"/>
              </a:spcAft>
              <a:buSzPts val="1500"/>
              <a:buNone/>
              <a:defRPr sz="1425"/>
            </a:lvl4pPr>
            <a:lvl5pPr lvl="4" rtl="0">
              <a:spcBef>
                <a:spcPts val="0"/>
              </a:spcBef>
              <a:spcAft>
                <a:spcPts val="0"/>
              </a:spcAft>
              <a:buSzPts val="1500"/>
              <a:buNone/>
              <a:defRPr sz="1425"/>
            </a:lvl5pPr>
            <a:lvl6pPr lvl="5" rtl="0">
              <a:spcBef>
                <a:spcPts val="0"/>
              </a:spcBef>
              <a:spcAft>
                <a:spcPts val="0"/>
              </a:spcAft>
              <a:buSzPts val="1500"/>
              <a:buNone/>
              <a:defRPr sz="1425"/>
            </a:lvl6pPr>
            <a:lvl7pPr lvl="6" rtl="0">
              <a:spcBef>
                <a:spcPts val="0"/>
              </a:spcBef>
              <a:spcAft>
                <a:spcPts val="0"/>
              </a:spcAft>
              <a:buSzPts val="1500"/>
              <a:buNone/>
              <a:defRPr sz="1425"/>
            </a:lvl7pPr>
            <a:lvl8pPr lvl="7" rtl="0">
              <a:spcBef>
                <a:spcPts val="0"/>
              </a:spcBef>
              <a:spcAft>
                <a:spcPts val="0"/>
              </a:spcAft>
              <a:buSzPts val="1500"/>
              <a:buNone/>
              <a:defRPr sz="1425"/>
            </a:lvl8pPr>
            <a:lvl9pPr lvl="8" rtl="0">
              <a:spcBef>
                <a:spcPts val="0"/>
              </a:spcBef>
              <a:spcAft>
                <a:spcPts val="0"/>
              </a:spcAft>
              <a:buSzPts val="1500"/>
              <a:buNone/>
              <a:defRPr sz="1425"/>
            </a:lvl9pPr>
          </a:lstStyle>
          <a:p/>
        </p:txBody>
      </p:sp>
      <p:sp>
        <p:nvSpPr>
          <p:cNvPr id="1078" name="Google Shape;1078;p182"/>
          <p:cNvSpPr txBox="1"/>
          <p:nvPr>
            <p:ph idx="12" type="sldNum"/>
          </p:nvPr>
        </p:nvSpPr>
        <p:spPr>
          <a:xfrm>
            <a:off x="8458200" y="4810899"/>
            <a:ext cx="228600" cy="171600"/>
          </a:xfrm>
          <a:prstGeom prst="rect">
            <a:avLst/>
          </a:prstGeom>
          <a:noFill/>
          <a:ln>
            <a:noFill/>
          </a:ln>
        </p:spPr>
        <p:txBody>
          <a:bodyPr anchorCtr="0" anchor="ctr" bIns="0" lIns="0" spcFirstLastPara="1" rIns="0" wrap="square" tIns="0">
            <a:noAutofit/>
          </a:bodyPr>
          <a:lstStyle>
            <a:lvl1pPr indent="0" lvl="0" marL="0" marR="0" rtl="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1pPr>
            <a:lvl2pPr indent="0" lvl="1" marL="0" marR="0" rtl="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2pPr>
            <a:lvl3pPr indent="0" lvl="2" marL="0" marR="0" rtl="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3pPr>
            <a:lvl4pPr indent="0" lvl="3" marL="0" marR="0" rtl="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4pPr>
            <a:lvl5pPr indent="0" lvl="4" marL="0" marR="0" rtl="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5pPr>
            <a:lvl6pPr indent="0" lvl="5" marL="0" marR="0" rtl="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6pPr>
            <a:lvl7pPr indent="0" lvl="6" marL="0" marR="0" rtl="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7pPr>
            <a:lvl8pPr indent="0" lvl="7" marL="0" marR="0" rtl="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8pPr>
            <a:lvl9pPr indent="0" lvl="8" marL="0" marR="0" rtl="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9" name="Google Shape;1079;p182"/>
          <p:cNvSpPr txBox="1"/>
          <p:nvPr>
            <p:ph idx="10" type="dt"/>
          </p:nvPr>
        </p:nvSpPr>
        <p:spPr>
          <a:xfrm>
            <a:off x="7283670" y="4810899"/>
            <a:ext cx="1024200" cy="1716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Clr>
                <a:schemeClr val="dk1"/>
              </a:buClr>
              <a:buSzPts val="1500"/>
              <a:buFont typeface="Arial"/>
              <a:buNone/>
              <a:defRPr b="0" i="0" sz="6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80" name="Shape 1080"/>
        <p:cNvGrpSpPr/>
        <p:nvPr/>
      </p:nvGrpSpPr>
      <p:grpSpPr>
        <a:xfrm>
          <a:off x="0" y="0"/>
          <a:ext cx="0" cy="0"/>
          <a:chOff x="0" y="0"/>
          <a:chExt cx="0" cy="0"/>
        </a:xfrm>
      </p:grpSpPr>
      <p:cxnSp>
        <p:nvCxnSpPr>
          <p:cNvPr id="1081" name="Google Shape;1081;p18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082" name="Google Shape;1082;p183"/>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3" name="Google Shape;1083;p183"/>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084" name="Google Shape;1084;p18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Arial"/>
                <a:ea typeface="Arial"/>
                <a:cs typeface="Arial"/>
                <a:sym typeface="Arial"/>
              </a:defRPr>
            </a:lvl1pPr>
            <a:lvl2pPr indent="0" lvl="1" marL="0" rtl="0" algn="r">
              <a:spcBef>
                <a:spcPts val="0"/>
              </a:spcBef>
              <a:buNone/>
              <a:defRPr b="1" i="0" sz="700" u="none" cap="none" strike="noStrike">
                <a:solidFill>
                  <a:schemeClr val="dk1"/>
                </a:solidFill>
                <a:latin typeface="Arial"/>
                <a:ea typeface="Arial"/>
                <a:cs typeface="Arial"/>
                <a:sym typeface="Arial"/>
              </a:defRPr>
            </a:lvl2pPr>
            <a:lvl3pPr indent="0" lvl="2" marL="0" rtl="0" algn="r">
              <a:spcBef>
                <a:spcPts val="0"/>
              </a:spcBef>
              <a:buNone/>
              <a:defRPr b="1" i="0" sz="700" u="none" cap="none" strike="noStrike">
                <a:solidFill>
                  <a:schemeClr val="dk1"/>
                </a:solidFill>
                <a:latin typeface="Arial"/>
                <a:ea typeface="Arial"/>
                <a:cs typeface="Arial"/>
                <a:sym typeface="Arial"/>
              </a:defRPr>
            </a:lvl3pPr>
            <a:lvl4pPr indent="0" lvl="3" marL="0" rtl="0" algn="r">
              <a:spcBef>
                <a:spcPts val="0"/>
              </a:spcBef>
              <a:buNone/>
              <a:defRPr b="1" i="0" sz="700" u="none" cap="none" strike="noStrike">
                <a:solidFill>
                  <a:schemeClr val="dk1"/>
                </a:solidFill>
                <a:latin typeface="Arial"/>
                <a:ea typeface="Arial"/>
                <a:cs typeface="Arial"/>
                <a:sym typeface="Arial"/>
              </a:defRPr>
            </a:lvl4pPr>
            <a:lvl5pPr indent="0" lvl="4" marL="0" rtl="0" algn="r">
              <a:spcBef>
                <a:spcPts val="0"/>
              </a:spcBef>
              <a:buNone/>
              <a:defRPr b="1" i="0" sz="700" u="none" cap="none" strike="noStrike">
                <a:solidFill>
                  <a:schemeClr val="dk1"/>
                </a:solidFill>
                <a:latin typeface="Arial"/>
                <a:ea typeface="Arial"/>
                <a:cs typeface="Arial"/>
                <a:sym typeface="Arial"/>
              </a:defRPr>
            </a:lvl5pPr>
            <a:lvl6pPr indent="0" lvl="5" marL="0" rtl="0" algn="r">
              <a:spcBef>
                <a:spcPts val="0"/>
              </a:spcBef>
              <a:buNone/>
              <a:defRPr b="1" i="0" sz="700" u="none" cap="none" strike="noStrike">
                <a:solidFill>
                  <a:schemeClr val="dk1"/>
                </a:solidFill>
                <a:latin typeface="Arial"/>
                <a:ea typeface="Arial"/>
                <a:cs typeface="Arial"/>
                <a:sym typeface="Arial"/>
              </a:defRPr>
            </a:lvl6pPr>
            <a:lvl7pPr indent="0" lvl="6" marL="0" rtl="0" algn="r">
              <a:spcBef>
                <a:spcPts val="0"/>
              </a:spcBef>
              <a:buNone/>
              <a:defRPr b="1" i="0" sz="700" u="none" cap="none" strike="noStrike">
                <a:solidFill>
                  <a:schemeClr val="dk1"/>
                </a:solidFill>
                <a:latin typeface="Arial"/>
                <a:ea typeface="Arial"/>
                <a:cs typeface="Arial"/>
                <a:sym typeface="Arial"/>
              </a:defRPr>
            </a:lvl7pPr>
            <a:lvl8pPr indent="0" lvl="7" marL="0" rtl="0" algn="r">
              <a:spcBef>
                <a:spcPts val="0"/>
              </a:spcBef>
              <a:buNone/>
              <a:defRPr b="1" i="0" sz="700" u="none" cap="none" strike="noStrike">
                <a:solidFill>
                  <a:schemeClr val="dk1"/>
                </a:solidFill>
                <a:latin typeface="Arial"/>
                <a:ea typeface="Arial"/>
                <a:cs typeface="Arial"/>
                <a:sym typeface="Arial"/>
              </a:defRPr>
            </a:lvl8pPr>
            <a:lvl9pPr indent="0" lvl="8" marL="0" rtl="0" algn="r">
              <a:spcBef>
                <a:spcPts val="0"/>
              </a:spcBef>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itle and Content">
  <p:cSld name="08 Title and Content">
    <p:spTree>
      <p:nvGrpSpPr>
        <p:cNvPr id="1085" name="Shape 1085"/>
        <p:cNvGrpSpPr/>
        <p:nvPr/>
      </p:nvGrpSpPr>
      <p:grpSpPr>
        <a:xfrm>
          <a:off x="0" y="0"/>
          <a:ext cx="0" cy="0"/>
          <a:chOff x="0" y="0"/>
          <a:chExt cx="0" cy="0"/>
        </a:xfrm>
      </p:grpSpPr>
      <p:sp>
        <p:nvSpPr>
          <p:cNvPr id="1086" name="Google Shape;1086;p184"/>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Font typeface="Arial"/>
              <a:buNone/>
              <a:defRPr/>
            </a:lvl1pPr>
            <a:lvl2pPr indent="-228600" lvl="1" marL="914400" rtl="0" algn="l">
              <a:lnSpc>
                <a:spcPct val="100000"/>
              </a:lnSpc>
              <a:spcBef>
                <a:spcPts val="900"/>
              </a:spcBef>
              <a:spcAft>
                <a:spcPts val="0"/>
              </a:spcAft>
              <a:buClr>
                <a:schemeClr val="dk1"/>
              </a:buClr>
              <a:buSzPts val="1800"/>
              <a:buFont typeface="Arial"/>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087" name="Google Shape;1087;p18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088" name="Google Shape;1088;p18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089" name="Google Shape;1089;p184"/>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Font typeface="Arial"/>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1_Title and 2 Column Content">
    <p:spTree>
      <p:nvGrpSpPr>
        <p:cNvPr id="1090" name="Shape 1090"/>
        <p:cNvGrpSpPr/>
        <p:nvPr/>
      </p:nvGrpSpPr>
      <p:grpSpPr>
        <a:xfrm>
          <a:off x="0" y="0"/>
          <a:ext cx="0" cy="0"/>
          <a:chOff x="0" y="0"/>
          <a:chExt cx="0" cy="0"/>
        </a:xfrm>
      </p:grpSpPr>
      <p:cxnSp>
        <p:nvCxnSpPr>
          <p:cNvPr id="1091" name="Google Shape;1091;p18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092" name="Google Shape;1092;p185"/>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3" name="Google Shape;1093;p185"/>
          <p:cNvSpPr txBox="1"/>
          <p:nvPr>
            <p:ph idx="1" type="body"/>
          </p:nvPr>
        </p:nvSpPr>
        <p:spPr>
          <a:xfrm>
            <a:off x="457201" y="1352550"/>
            <a:ext cx="40179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Font typeface="Arial"/>
              <a:buNone/>
              <a:defRPr/>
            </a:lvl1pPr>
            <a:lvl2pPr indent="-228600" lvl="1" marL="914400" rtl="0" algn="l">
              <a:lnSpc>
                <a:spcPct val="100000"/>
              </a:lnSpc>
              <a:spcBef>
                <a:spcPts val="900"/>
              </a:spcBef>
              <a:spcAft>
                <a:spcPts val="0"/>
              </a:spcAft>
              <a:buClr>
                <a:schemeClr val="dk1"/>
              </a:buClr>
              <a:buSzPts val="1800"/>
              <a:buFont typeface="Arial"/>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094" name="Google Shape;1094;p185"/>
          <p:cNvSpPr txBox="1"/>
          <p:nvPr>
            <p:ph idx="2" type="body"/>
          </p:nvPr>
        </p:nvSpPr>
        <p:spPr>
          <a:xfrm>
            <a:off x="4668982" y="1352550"/>
            <a:ext cx="40179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Font typeface="Arial"/>
              <a:buNone/>
              <a:defRPr/>
            </a:lvl1pPr>
            <a:lvl2pPr indent="-228600" lvl="1" marL="914400" rtl="0" algn="l">
              <a:lnSpc>
                <a:spcPct val="100000"/>
              </a:lnSpc>
              <a:spcBef>
                <a:spcPts val="900"/>
              </a:spcBef>
              <a:spcAft>
                <a:spcPts val="0"/>
              </a:spcAft>
              <a:buClr>
                <a:schemeClr val="dk1"/>
              </a:buClr>
              <a:buSzPts val="1800"/>
              <a:buFont typeface="Arial"/>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095" name="Google Shape;1095;p18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Title and 2 Column Content">
    <p:spTree>
      <p:nvGrpSpPr>
        <p:cNvPr id="1096" name="Shape 1096"/>
        <p:cNvGrpSpPr/>
        <p:nvPr/>
      </p:nvGrpSpPr>
      <p:grpSpPr>
        <a:xfrm>
          <a:off x="0" y="0"/>
          <a:ext cx="0" cy="0"/>
          <a:chOff x="0" y="0"/>
          <a:chExt cx="0" cy="0"/>
        </a:xfrm>
      </p:grpSpPr>
      <p:cxnSp>
        <p:nvCxnSpPr>
          <p:cNvPr id="1097" name="Google Shape;1097;p18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098" name="Google Shape;1098;p186"/>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9" name="Google Shape;1099;p186"/>
          <p:cNvSpPr txBox="1"/>
          <p:nvPr>
            <p:ph idx="1" type="body"/>
          </p:nvPr>
        </p:nvSpPr>
        <p:spPr>
          <a:xfrm>
            <a:off x="457201" y="1352550"/>
            <a:ext cx="40179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00" name="Google Shape;1100;p186"/>
          <p:cNvSpPr txBox="1"/>
          <p:nvPr>
            <p:ph idx="2" type="body"/>
          </p:nvPr>
        </p:nvSpPr>
        <p:spPr>
          <a:xfrm>
            <a:off x="4668982" y="1352550"/>
            <a:ext cx="40179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01" name="Google Shape;1101;p18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Arial"/>
                <a:ea typeface="Arial"/>
                <a:cs typeface="Arial"/>
                <a:sym typeface="Arial"/>
              </a:defRPr>
            </a:lvl1pPr>
            <a:lvl2pPr indent="0" lvl="1" marL="0" rtl="0" algn="r">
              <a:spcBef>
                <a:spcPts val="0"/>
              </a:spcBef>
              <a:buNone/>
              <a:defRPr b="1" sz="700">
                <a:solidFill>
                  <a:schemeClr val="dk1"/>
                </a:solidFill>
                <a:latin typeface="Arial"/>
                <a:ea typeface="Arial"/>
                <a:cs typeface="Arial"/>
                <a:sym typeface="Arial"/>
              </a:defRPr>
            </a:lvl2pPr>
            <a:lvl3pPr indent="0" lvl="2" marL="0" rtl="0" algn="r">
              <a:spcBef>
                <a:spcPts val="0"/>
              </a:spcBef>
              <a:buNone/>
              <a:defRPr b="1" sz="700">
                <a:solidFill>
                  <a:schemeClr val="dk1"/>
                </a:solidFill>
                <a:latin typeface="Arial"/>
                <a:ea typeface="Arial"/>
                <a:cs typeface="Arial"/>
                <a:sym typeface="Arial"/>
              </a:defRPr>
            </a:lvl3pPr>
            <a:lvl4pPr indent="0" lvl="3" marL="0" rtl="0" algn="r">
              <a:spcBef>
                <a:spcPts val="0"/>
              </a:spcBef>
              <a:buNone/>
              <a:defRPr b="1" sz="700">
                <a:solidFill>
                  <a:schemeClr val="dk1"/>
                </a:solidFill>
                <a:latin typeface="Arial"/>
                <a:ea typeface="Arial"/>
                <a:cs typeface="Arial"/>
                <a:sym typeface="Arial"/>
              </a:defRPr>
            </a:lvl4pPr>
            <a:lvl5pPr indent="0" lvl="4" marL="0" rtl="0" algn="r">
              <a:spcBef>
                <a:spcPts val="0"/>
              </a:spcBef>
              <a:buNone/>
              <a:defRPr b="1" sz="700">
                <a:solidFill>
                  <a:schemeClr val="dk1"/>
                </a:solidFill>
                <a:latin typeface="Arial"/>
                <a:ea typeface="Arial"/>
                <a:cs typeface="Arial"/>
                <a:sym typeface="Arial"/>
              </a:defRPr>
            </a:lvl5pPr>
            <a:lvl6pPr indent="0" lvl="5" marL="0" rtl="0" algn="r">
              <a:spcBef>
                <a:spcPts val="0"/>
              </a:spcBef>
              <a:buNone/>
              <a:defRPr b="1" sz="700">
                <a:solidFill>
                  <a:schemeClr val="dk1"/>
                </a:solidFill>
                <a:latin typeface="Arial"/>
                <a:ea typeface="Arial"/>
                <a:cs typeface="Arial"/>
                <a:sym typeface="Arial"/>
              </a:defRPr>
            </a:lvl6pPr>
            <a:lvl7pPr indent="0" lvl="6" marL="0" rtl="0" algn="r">
              <a:spcBef>
                <a:spcPts val="0"/>
              </a:spcBef>
              <a:buNone/>
              <a:defRPr b="1" sz="700">
                <a:solidFill>
                  <a:schemeClr val="dk1"/>
                </a:solidFill>
                <a:latin typeface="Arial"/>
                <a:ea typeface="Arial"/>
                <a:cs typeface="Arial"/>
                <a:sym typeface="Arial"/>
              </a:defRPr>
            </a:lvl7pPr>
            <a:lvl8pPr indent="0" lvl="7" marL="0" rtl="0" algn="r">
              <a:spcBef>
                <a:spcPts val="0"/>
              </a:spcBef>
              <a:buNone/>
              <a:defRPr b="1" sz="700">
                <a:solidFill>
                  <a:schemeClr val="dk1"/>
                </a:solidFill>
                <a:latin typeface="Arial"/>
                <a:ea typeface="Arial"/>
                <a:cs typeface="Arial"/>
                <a:sym typeface="Arial"/>
              </a:defRPr>
            </a:lvl8pPr>
            <a:lvl9pPr indent="0" lvl="8" marL="0" rt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88" name="Shape 88"/>
        <p:cNvGrpSpPr/>
        <p:nvPr/>
      </p:nvGrpSpPr>
      <p:grpSpPr>
        <a:xfrm>
          <a:off x="0" y="0"/>
          <a:ext cx="0" cy="0"/>
          <a:chOff x="0" y="0"/>
          <a:chExt cx="0" cy="0"/>
        </a:xfrm>
      </p:grpSpPr>
      <p:sp>
        <p:nvSpPr>
          <p:cNvPr id="89" name="Google Shape;89;p20"/>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90" name="Google Shape;90;p2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20"/>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92" name="Google Shape;92;p2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93" name="Google Shape;93;p20"/>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Chart">
  <p:cSld name="Title, Content and Chart">
    <p:spTree>
      <p:nvGrpSpPr>
        <p:cNvPr id="1102" name="Shape 1102"/>
        <p:cNvGrpSpPr/>
        <p:nvPr/>
      </p:nvGrpSpPr>
      <p:grpSpPr>
        <a:xfrm>
          <a:off x="0" y="0"/>
          <a:ext cx="0" cy="0"/>
          <a:chOff x="0" y="0"/>
          <a:chExt cx="0" cy="0"/>
        </a:xfrm>
      </p:grpSpPr>
      <p:cxnSp>
        <p:nvCxnSpPr>
          <p:cNvPr id="1103" name="Google Shape;1103;p18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104" name="Google Shape;1104;p187"/>
          <p:cNvSpPr txBox="1"/>
          <p:nvPr>
            <p:ph type="title"/>
          </p:nvPr>
        </p:nvSpPr>
        <p:spPr>
          <a:xfrm>
            <a:off x="457201" y="590551"/>
            <a:ext cx="393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5" name="Google Shape;1105;p187"/>
          <p:cNvSpPr txBox="1"/>
          <p:nvPr>
            <p:ph idx="1" type="body"/>
          </p:nvPr>
        </p:nvSpPr>
        <p:spPr>
          <a:xfrm>
            <a:off x="457201" y="1352550"/>
            <a:ext cx="39330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06" name="Google Shape;1106;p187"/>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68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07" name="Google Shape;1107;p18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Arial"/>
                <a:ea typeface="Arial"/>
                <a:cs typeface="Arial"/>
                <a:sym typeface="Arial"/>
              </a:defRPr>
            </a:lvl1pPr>
            <a:lvl2pPr indent="0" lvl="1" marL="0" rtl="0" algn="r">
              <a:spcBef>
                <a:spcPts val="0"/>
              </a:spcBef>
              <a:buNone/>
              <a:defRPr b="1" sz="700">
                <a:solidFill>
                  <a:schemeClr val="dk1"/>
                </a:solidFill>
                <a:latin typeface="Arial"/>
                <a:ea typeface="Arial"/>
                <a:cs typeface="Arial"/>
                <a:sym typeface="Arial"/>
              </a:defRPr>
            </a:lvl2pPr>
            <a:lvl3pPr indent="0" lvl="2" marL="0" rtl="0" algn="r">
              <a:spcBef>
                <a:spcPts val="0"/>
              </a:spcBef>
              <a:buNone/>
              <a:defRPr b="1" sz="700">
                <a:solidFill>
                  <a:schemeClr val="dk1"/>
                </a:solidFill>
                <a:latin typeface="Arial"/>
                <a:ea typeface="Arial"/>
                <a:cs typeface="Arial"/>
                <a:sym typeface="Arial"/>
              </a:defRPr>
            </a:lvl3pPr>
            <a:lvl4pPr indent="0" lvl="3" marL="0" rtl="0" algn="r">
              <a:spcBef>
                <a:spcPts val="0"/>
              </a:spcBef>
              <a:buNone/>
              <a:defRPr b="1" sz="700">
                <a:solidFill>
                  <a:schemeClr val="dk1"/>
                </a:solidFill>
                <a:latin typeface="Arial"/>
                <a:ea typeface="Arial"/>
                <a:cs typeface="Arial"/>
                <a:sym typeface="Arial"/>
              </a:defRPr>
            </a:lvl4pPr>
            <a:lvl5pPr indent="0" lvl="4" marL="0" rtl="0" algn="r">
              <a:spcBef>
                <a:spcPts val="0"/>
              </a:spcBef>
              <a:buNone/>
              <a:defRPr b="1" sz="700">
                <a:solidFill>
                  <a:schemeClr val="dk1"/>
                </a:solidFill>
                <a:latin typeface="Arial"/>
                <a:ea typeface="Arial"/>
                <a:cs typeface="Arial"/>
                <a:sym typeface="Arial"/>
              </a:defRPr>
            </a:lvl5pPr>
            <a:lvl6pPr indent="0" lvl="5" marL="0" rtl="0" algn="r">
              <a:spcBef>
                <a:spcPts val="0"/>
              </a:spcBef>
              <a:buNone/>
              <a:defRPr b="1" sz="700">
                <a:solidFill>
                  <a:schemeClr val="dk1"/>
                </a:solidFill>
                <a:latin typeface="Arial"/>
                <a:ea typeface="Arial"/>
                <a:cs typeface="Arial"/>
                <a:sym typeface="Arial"/>
              </a:defRPr>
            </a:lvl6pPr>
            <a:lvl7pPr indent="0" lvl="6" marL="0" rtl="0" algn="r">
              <a:spcBef>
                <a:spcPts val="0"/>
              </a:spcBef>
              <a:buNone/>
              <a:defRPr b="1" sz="700">
                <a:solidFill>
                  <a:schemeClr val="dk1"/>
                </a:solidFill>
                <a:latin typeface="Arial"/>
                <a:ea typeface="Arial"/>
                <a:cs typeface="Arial"/>
                <a:sym typeface="Arial"/>
              </a:defRPr>
            </a:lvl7pPr>
            <a:lvl8pPr indent="0" lvl="7" marL="0" rtl="0" algn="r">
              <a:spcBef>
                <a:spcPts val="0"/>
              </a:spcBef>
              <a:buNone/>
              <a:defRPr b="1" sz="700">
                <a:solidFill>
                  <a:schemeClr val="dk1"/>
                </a:solidFill>
                <a:latin typeface="Arial"/>
                <a:ea typeface="Arial"/>
                <a:cs typeface="Arial"/>
                <a:sym typeface="Arial"/>
              </a:defRPr>
            </a:lvl8pPr>
            <a:lvl9pPr indent="0" lvl="8" marL="0" rt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spTree>
      <p:nvGrpSpPr>
        <p:cNvPr id="1108" name="Shape 1108"/>
        <p:cNvGrpSpPr/>
        <p:nvPr/>
      </p:nvGrpSpPr>
      <p:grpSpPr>
        <a:xfrm>
          <a:off x="0" y="0"/>
          <a:ext cx="0" cy="0"/>
          <a:chOff x="0" y="0"/>
          <a:chExt cx="0" cy="0"/>
        </a:xfrm>
      </p:grpSpPr>
      <p:cxnSp>
        <p:nvCxnSpPr>
          <p:cNvPr id="1109" name="Google Shape;1109;p18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110" name="Google Shape;1110;p188"/>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1" name="Google Shape;1111;p188"/>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Font typeface="Arial"/>
              <a:buNone/>
              <a:defRPr/>
            </a:lvl1pPr>
            <a:lvl2pPr indent="-228600" lvl="1" marL="914400" rtl="0" algn="l">
              <a:lnSpc>
                <a:spcPct val="100000"/>
              </a:lnSpc>
              <a:spcBef>
                <a:spcPts val="900"/>
              </a:spcBef>
              <a:spcAft>
                <a:spcPts val="0"/>
              </a:spcAft>
              <a:buClr>
                <a:schemeClr val="dk1"/>
              </a:buClr>
              <a:buSzPts val="1800"/>
              <a:buFont typeface="Arial"/>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12" name="Google Shape;1112;p18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1pPr>
            <a:lvl2pPr indent="0" lvl="1" marL="0" marR="0" rtl="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2pPr>
            <a:lvl3pPr indent="0" lvl="2" marL="0" marR="0" rtl="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3pPr>
            <a:lvl4pPr indent="0" lvl="3" marL="0" marR="0" rtl="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4pPr>
            <a:lvl5pPr indent="0" lvl="4" marL="0" marR="0" rtl="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5pPr>
            <a:lvl6pPr indent="0" lvl="5" marL="0" marR="0" rtl="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6pPr>
            <a:lvl7pPr indent="0" lvl="6" marL="0" marR="0" rtl="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7pPr>
            <a:lvl8pPr indent="0" lvl="7" marL="0" marR="0" rtl="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8pPr>
            <a:lvl9pPr indent="0" lvl="8" marL="0" marR="0" rtl="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1113" name="Shape 1113"/>
        <p:cNvGrpSpPr/>
        <p:nvPr/>
      </p:nvGrpSpPr>
      <p:grpSpPr>
        <a:xfrm>
          <a:off x="0" y="0"/>
          <a:ext cx="0" cy="0"/>
          <a:chOff x="0" y="0"/>
          <a:chExt cx="0" cy="0"/>
        </a:xfrm>
      </p:grpSpPr>
      <p:sp>
        <p:nvSpPr>
          <p:cNvPr id="1114" name="Google Shape;1114;p189"/>
          <p:cNvSpPr txBox="1"/>
          <p:nvPr>
            <p:ph type="ctrTitle"/>
          </p:nvPr>
        </p:nvSpPr>
        <p:spPr>
          <a:xfrm>
            <a:off x="516844" y="398794"/>
            <a:ext cx="8112900" cy="5355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rgbClr val="262626"/>
              </a:buClr>
              <a:buSzPts val="1800"/>
              <a:buFont typeface="Poppins Medium"/>
              <a:buNone/>
              <a:defRPr b="0" i="0" sz="1800">
                <a:solidFill>
                  <a:srgbClr val="262626"/>
                </a:solidFill>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5" name="Google Shape;1115;p189"/>
          <p:cNvSpPr txBox="1"/>
          <p:nvPr>
            <p:ph idx="1" type="body"/>
          </p:nvPr>
        </p:nvSpPr>
        <p:spPr>
          <a:xfrm>
            <a:off x="514350" y="205607"/>
            <a:ext cx="4629300" cy="193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rgbClr val="7F7F7F"/>
              </a:buClr>
              <a:buSzPts val="750"/>
              <a:buFont typeface="Arial"/>
              <a:buNone/>
              <a:defRPr b="1" sz="750" cap="none">
                <a:solidFill>
                  <a:srgbClr val="7F7F7F"/>
                </a:solidFill>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Reverse">
  <p:cSld name="Statement - Reverse">
    <p:bg>
      <p:bgPr>
        <a:solidFill>
          <a:schemeClr val="dk1"/>
        </a:solidFill>
      </p:bgPr>
    </p:bg>
    <p:spTree>
      <p:nvGrpSpPr>
        <p:cNvPr id="1116" name="Shape 1116"/>
        <p:cNvGrpSpPr/>
        <p:nvPr/>
      </p:nvGrpSpPr>
      <p:grpSpPr>
        <a:xfrm>
          <a:off x="0" y="0"/>
          <a:ext cx="0" cy="0"/>
          <a:chOff x="0" y="0"/>
          <a:chExt cx="0" cy="0"/>
        </a:xfrm>
      </p:grpSpPr>
      <p:sp>
        <p:nvSpPr>
          <p:cNvPr id="1117" name="Google Shape;1117;p190"/>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Arial"/>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Verizon checkmark" id="1118" name="Google Shape;1118;p190"/>
          <p:cNvPicPr preferRelativeResize="0"/>
          <p:nvPr/>
        </p:nvPicPr>
        <p:blipFill rotWithShape="1">
          <a:blip r:embed="rId2">
            <a:alphaModFix/>
          </a:blip>
          <a:srcRect b="0" l="0" r="0" t="0"/>
          <a:stretch/>
        </p:blipFill>
        <p:spPr>
          <a:xfrm>
            <a:off x="352014" y="4573128"/>
            <a:ext cx="402029" cy="433844"/>
          </a:xfrm>
          <a:prstGeom prst="rect">
            <a:avLst/>
          </a:prstGeom>
          <a:noFill/>
          <a:ln>
            <a:noFill/>
          </a:ln>
        </p:spPr>
      </p:pic>
      <p:sp>
        <p:nvSpPr>
          <p:cNvPr id="1119" name="Google Shape;1119;p190"/>
          <p:cNvSpPr txBox="1"/>
          <p:nvPr/>
        </p:nvSpPr>
        <p:spPr>
          <a:xfrm>
            <a:off x="1014848"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Arial"/>
                <a:ea typeface="Arial"/>
                <a:cs typeface="Arial"/>
                <a:sym typeface="Arial"/>
              </a:rPr>
              <a:t>Verizon confidential and proprietary. Unauthorized disclosure, reproduction or other use prohibited.</a:t>
            </a:r>
            <a:endParaRPr b="0" i="0" sz="650">
              <a:solidFill>
                <a:schemeClr val="lt1"/>
              </a:solidFill>
              <a:latin typeface="Arial"/>
              <a:ea typeface="Arial"/>
              <a:cs typeface="Arial"/>
              <a:sym typeface="Arial"/>
            </a:endParaRPr>
          </a:p>
        </p:txBody>
      </p:sp>
      <p:sp>
        <p:nvSpPr>
          <p:cNvPr id="1120" name="Google Shape;1120;p19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Arial"/>
                <a:ea typeface="Arial"/>
                <a:cs typeface="Arial"/>
                <a:sym typeface="Arial"/>
              </a:defRPr>
            </a:lvl1pPr>
            <a:lvl2pPr indent="0" lvl="1" marL="0" rtl="0" algn="r">
              <a:spcBef>
                <a:spcPts val="0"/>
              </a:spcBef>
              <a:buNone/>
              <a:defRPr b="1" sz="700">
                <a:solidFill>
                  <a:schemeClr val="lt1"/>
                </a:solidFill>
                <a:latin typeface="Arial"/>
                <a:ea typeface="Arial"/>
                <a:cs typeface="Arial"/>
                <a:sym typeface="Arial"/>
              </a:defRPr>
            </a:lvl2pPr>
            <a:lvl3pPr indent="0" lvl="2" marL="0" rtl="0" algn="r">
              <a:spcBef>
                <a:spcPts val="0"/>
              </a:spcBef>
              <a:buNone/>
              <a:defRPr b="1" sz="700">
                <a:solidFill>
                  <a:schemeClr val="lt1"/>
                </a:solidFill>
                <a:latin typeface="Arial"/>
                <a:ea typeface="Arial"/>
                <a:cs typeface="Arial"/>
                <a:sym typeface="Arial"/>
              </a:defRPr>
            </a:lvl3pPr>
            <a:lvl4pPr indent="0" lvl="3" marL="0" rtl="0" algn="r">
              <a:spcBef>
                <a:spcPts val="0"/>
              </a:spcBef>
              <a:buNone/>
              <a:defRPr b="1" sz="700">
                <a:solidFill>
                  <a:schemeClr val="lt1"/>
                </a:solidFill>
                <a:latin typeface="Arial"/>
                <a:ea typeface="Arial"/>
                <a:cs typeface="Arial"/>
                <a:sym typeface="Arial"/>
              </a:defRPr>
            </a:lvl4pPr>
            <a:lvl5pPr indent="0" lvl="4" marL="0" rtl="0" algn="r">
              <a:spcBef>
                <a:spcPts val="0"/>
              </a:spcBef>
              <a:buNone/>
              <a:defRPr b="1" sz="700">
                <a:solidFill>
                  <a:schemeClr val="lt1"/>
                </a:solidFill>
                <a:latin typeface="Arial"/>
                <a:ea typeface="Arial"/>
                <a:cs typeface="Arial"/>
                <a:sym typeface="Arial"/>
              </a:defRPr>
            </a:lvl5pPr>
            <a:lvl6pPr indent="0" lvl="5" marL="0" rtl="0" algn="r">
              <a:spcBef>
                <a:spcPts val="0"/>
              </a:spcBef>
              <a:buNone/>
              <a:defRPr b="1" sz="700">
                <a:solidFill>
                  <a:schemeClr val="lt1"/>
                </a:solidFill>
                <a:latin typeface="Arial"/>
                <a:ea typeface="Arial"/>
                <a:cs typeface="Arial"/>
                <a:sym typeface="Arial"/>
              </a:defRPr>
            </a:lvl6pPr>
            <a:lvl7pPr indent="0" lvl="6" marL="0" rtl="0" algn="r">
              <a:spcBef>
                <a:spcPts val="0"/>
              </a:spcBef>
              <a:buNone/>
              <a:defRPr b="1" sz="700">
                <a:solidFill>
                  <a:schemeClr val="lt1"/>
                </a:solidFill>
                <a:latin typeface="Arial"/>
                <a:ea typeface="Arial"/>
                <a:cs typeface="Arial"/>
                <a:sym typeface="Arial"/>
              </a:defRPr>
            </a:lvl7pPr>
            <a:lvl8pPr indent="0" lvl="7" marL="0" rtl="0" algn="r">
              <a:spcBef>
                <a:spcPts val="0"/>
              </a:spcBef>
              <a:buNone/>
              <a:defRPr b="1" sz="700">
                <a:solidFill>
                  <a:schemeClr val="lt1"/>
                </a:solidFill>
                <a:latin typeface="Arial"/>
                <a:ea typeface="Arial"/>
                <a:cs typeface="Arial"/>
                <a:sym typeface="Arial"/>
              </a:defRPr>
            </a:lvl8pPr>
            <a:lvl9pPr indent="0" lvl="8" marL="0" rtl="0" algn="r">
              <a:spcBef>
                <a:spcPts val="0"/>
              </a:spcBef>
              <a:buNone/>
              <a:defRPr b="1" sz="7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Reverse">
  <p:cSld name="Cover - Reverse">
    <p:bg>
      <p:bgPr>
        <a:solidFill>
          <a:schemeClr val="dk1"/>
        </a:solidFill>
      </p:bgPr>
    </p:bg>
    <p:spTree>
      <p:nvGrpSpPr>
        <p:cNvPr id="1121" name="Shape 1121"/>
        <p:cNvGrpSpPr/>
        <p:nvPr/>
      </p:nvGrpSpPr>
      <p:grpSpPr>
        <a:xfrm>
          <a:off x="0" y="0"/>
          <a:ext cx="0" cy="0"/>
          <a:chOff x="0" y="0"/>
          <a:chExt cx="0" cy="0"/>
        </a:xfrm>
      </p:grpSpPr>
      <p:sp>
        <p:nvSpPr>
          <p:cNvPr id="1122" name="Google Shape;1122;p191"/>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6000"/>
              <a:buFont typeface="Arial"/>
              <a:buNone/>
              <a:defRPr b="1" i="0" sz="60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3" name="Google Shape;1123;p191"/>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lt1"/>
              </a:buClr>
              <a:buSzPts val="2400"/>
              <a:buFont typeface="Arial"/>
              <a:buNone/>
              <a:defRPr b="0" i="0" sz="2400">
                <a:solidFill>
                  <a:schemeClr val="lt1"/>
                </a:solidFill>
                <a:latin typeface="Arial"/>
                <a:ea typeface="Arial"/>
                <a:cs typeface="Arial"/>
                <a:sym typeface="Arial"/>
              </a:defRPr>
            </a:lvl1pPr>
            <a:lvl2pPr lvl="1" rtl="0" algn="l">
              <a:lnSpc>
                <a:spcPct val="80000"/>
              </a:lnSpc>
              <a:spcBef>
                <a:spcPts val="900"/>
              </a:spcBef>
              <a:spcAft>
                <a:spcPts val="0"/>
              </a:spcAft>
              <a:buClr>
                <a:schemeClr val="lt1"/>
              </a:buClr>
              <a:buSzPts val="2000"/>
              <a:buFont typeface="Arial"/>
              <a:buNone/>
              <a:defRPr b="1" sz="2000">
                <a:solidFill>
                  <a:schemeClr val="lt1"/>
                </a:solidFill>
              </a:defRPr>
            </a:lvl2pPr>
            <a:lvl3pPr lvl="2" rtl="0" algn="l">
              <a:lnSpc>
                <a:spcPct val="80000"/>
              </a:lnSpc>
              <a:spcBef>
                <a:spcPts val="900"/>
              </a:spcBef>
              <a:spcAft>
                <a:spcPts val="0"/>
              </a:spcAft>
              <a:buClr>
                <a:schemeClr val="lt1"/>
              </a:buClr>
              <a:buSzPts val="2800"/>
              <a:buNone/>
              <a:defRPr b="1" sz="2000">
                <a:solidFill>
                  <a:schemeClr val="lt1"/>
                </a:solidFill>
              </a:defRPr>
            </a:lvl3pPr>
            <a:lvl4pPr lvl="3" rtl="0" algn="l">
              <a:lnSpc>
                <a:spcPct val="80000"/>
              </a:lnSpc>
              <a:spcBef>
                <a:spcPts val="900"/>
              </a:spcBef>
              <a:spcAft>
                <a:spcPts val="0"/>
              </a:spcAft>
              <a:buClr>
                <a:schemeClr val="lt1"/>
              </a:buClr>
              <a:buSzPts val="2000"/>
              <a:buNone/>
              <a:defRPr b="1" sz="2000">
                <a:solidFill>
                  <a:schemeClr val="lt1"/>
                </a:solidFill>
              </a:defRPr>
            </a:lvl4pPr>
            <a:lvl5pPr lvl="4" rtl="0" algn="l">
              <a:lnSpc>
                <a:spcPct val="80000"/>
              </a:lnSpc>
              <a:spcBef>
                <a:spcPts val="900"/>
              </a:spcBef>
              <a:spcAft>
                <a:spcPts val="0"/>
              </a:spcAft>
              <a:buClr>
                <a:schemeClr val="lt1"/>
              </a:buClr>
              <a:buSzPts val="2000"/>
              <a:buNone/>
              <a:defRPr b="1" sz="2000">
                <a:solidFill>
                  <a:schemeClr val="lt1"/>
                </a:solidFill>
              </a:defRPr>
            </a:lvl5pPr>
            <a:lvl6pPr lvl="5" rtl="0" algn="l">
              <a:lnSpc>
                <a:spcPct val="80000"/>
              </a:lnSpc>
              <a:spcBef>
                <a:spcPts val="900"/>
              </a:spcBef>
              <a:spcAft>
                <a:spcPts val="0"/>
              </a:spcAft>
              <a:buClr>
                <a:schemeClr val="lt1"/>
              </a:buClr>
              <a:buSzPts val="2000"/>
              <a:buNone/>
              <a:defRPr b="1" sz="2000">
                <a:solidFill>
                  <a:schemeClr val="lt1"/>
                </a:solidFill>
              </a:defRPr>
            </a:lvl6pPr>
            <a:lvl7pPr lvl="6" rtl="0" algn="l">
              <a:lnSpc>
                <a:spcPct val="80000"/>
              </a:lnSpc>
              <a:spcBef>
                <a:spcPts val="900"/>
              </a:spcBef>
              <a:spcAft>
                <a:spcPts val="0"/>
              </a:spcAft>
              <a:buClr>
                <a:schemeClr val="lt1"/>
              </a:buClr>
              <a:buSzPts val="2000"/>
              <a:buNone/>
              <a:defRPr b="1" sz="2000">
                <a:solidFill>
                  <a:schemeClr val="lt1"/>
                </a:solidFill>
              </a:defRPr>
            </a:lvl7pPr>
            <a:lvl8pPr lvl="7" rtl="0" algn="l">
              <a:lnSpc>
                <a:spcPct val="80000"/>
              </a:lnSpc>
              <a:spcBef>
                <a:spcPts val="900"/>
              </a:spcBef>
              <a:spcAft>
                <a:spcPts val="0"/>
              </a:spcAft>
              <a:buClr>
                <a:schemeClr val="lt1"/>
              </a:buClr>
              <a:buSzPts val="2000"/>
              <a:buNone/>
              <a:defRPr b="1" sz="2000">
                <a:solidFill>
                  <a:schemeClr val="lt1"/>
                </a:solidFill>
              </a:defRPr>
            </a:lvl8pPr>
            <a:lvl9pPr lvl="8" rtl="0" algn="l">
              <a:lnSpc>
                <a:spcPct val="80000"/>
              </a:lnSpc>
              <a:spcBef>
                <a:spcPts val="900"/>
              </a:spcBef>
              <a:spcAft>
                <a:spcPts val="0"/>
              </a:spcAft>
              <a:buClr>
                <a:schemeClr val="lt1"/>
              </a:buClr>
              <a:buSzPts val="2000"/>
              <a:buNone/>
              <a:defRPr b="1" sz="2000">
                <a:solidFill>
                  <a:schemeClr val="lt1"/>
                </a:solidFill>
              </a:defRPr>
            </a:lvl9pPr>
          </a:lstStyle>
          <a:p/>
        </p:txBody>
      </p:sp>
      <p:sp>
        <p:nvSpPr>
          <p:cNvPr id="1124" name="Google Shape;1124;p191"/>
          <p:cNvSpPr/>
          <p:nvPr/>
        </p:nvSpPr>
        <p:spPr>
          <a:xfrm>
            <a:off x="44181" y="4572318"/>
            <a:ext cx="8513100" cy="57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Verizon checkmark" id="1125" name="Google Shape;1125;p191"/>
          <p:cNvPicPr preferRelativeResize="0"/>
          <p:nvPr/>
        </p:nvPicPr>
        <p:blipFill rotWithShape="1">
          <a:blip r:embed="rId2">
            <a:alphaModFix/>
          </a:blip>
          <a:srcRect b="0" l="0" r="0" t="0"/>
          <a:stretch/>
        </p:blipFill>
        <p:spPr>
          <a:xfrm>
            <a:off x="7240137" y="3106187"/>
            <a:ext cx="1981181" cy="2137963"/>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Partner Logo">
  <p:cSld name="Cover w/Partner Logo">
    <p:spTree>
      <p:nvGrpSpPr>
        <p:cNvPr id="1126" name="Shape 1126"/>
        <p:cNvGrpSpPr/>
        <p:nvPr/>
      </p:nvGrpSpPr>
      <p:grpSpPr>
        <a:xfrm>
          <a:off x="0" y="0"/>
          <a:ext cx="0" cy="0"/>
          <a:chOff x="0" y="0"/>
          <a:chExt cx="0" cy="0"/>
        </a:xfrm>
      </p:grpSpPr>
      <p:sp>
        <p:nvSpPr>
          <p:cNvPr id="1127" name="Google Shape;1127;p192"/>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Arial"/>
              <a:buNone/>
              <a:defRPr b="1" i="0" sz="60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8" name="Google Shape;1128;p192"/>
          <p:cNvSpPr/>
          <p:nvPr>
            <p:ph idx="2" type="pic"/>
          </p:nvPr>
        </p:nvSpPr>
        <p:spPr>
          <a:xfrm>
            <a:off x="457202" y="2571750"/>
            <a:ext cx="1580700" cy="566400"/>
          </a:xfrm>
          <a:prstGeom prst="rect">
            <a:avLst/>
          </a:prstGeom>
          <a:noFill/>
          <a:ln>
            <a:noFill/>
          </a:ln>
        </p:spPr>
      </p:sp>
      <p:sp>
        <p:nvSpPr>
          <p:cNvPr id="1129" name="Google Shape;1129;p192"/>
          <p:cNvSpPr txBox="1"/>
          <p:nvPr>
            <p:ph idx="1" type="subTitle"/>
          </p:nvPr>
        </p:nvSpPr>
        <p:spPr>
          <a:xfrm>
            <a:off x="457200" y="3353772"/>
            <a:ext cx="4114800" cy="7203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Arial"/>
              <a:buNone/>
              <a:defRPr b="0" i="0" sz="2400">
                <a:solidFill>
                  <a:schemeClr val="dk1"/>
                </a:solidFill>
                <a:latin typeface="Arial"/>
                <a:ea typeface="Arial"/>
                <a:cs typeface="Arial"/>
                <a:sym typeface="Arial"/>
              </a:defRPr>
            </a:lvl1pPr>
            <a:lvl2pPr lvl="1" rtl="0" algn="l">
              <a:lnSpc>
                <a:spcPct val="80000"/>
              </a:lnSpc>
              <a:spcBef>
                <a:spcPts val="900"/>
              </a:spcBef>
              <a:spcAft>
                <a:spcPts val="0"/>
              </a:spcAft>
              <a:buClr>
                <a:schemeClr val="dk1"/>
              </a:buClr>
              <a:buSzPts val="2000"/>
              <a:buFont typeface="Arial"/>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1130" name="Google Shape;1130;p192"/>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Verizon checkmark" id="1131" name="Google Shape;1131;p192"/>
          <p:cNvPicPr preferRelativeResize="0"/>
          <p:nvPr/>
        </p:nvPicPr>
        <p:blipFill rotWithShape="1">
          <a:blip r:embed="rId2">
            <a:alphaModFix/>
          </a:blip>
          <a:srcRect b="0" l="0" r="0" t="0"/>
          <a:stretch/>
        </p:blipFill>
        <p:spPr>
          <a:xfrm>
            <a:off x="7240137" y="3106187"/>
            <a:ext cx="1981181" cy="2137963"/>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Cover">
  <p:cSld name="External Cover">
    <p:spTree>
      <p:nvGrpSpPr>
        <p:cNvPr id="1132" name="Shape 1132"/>
        <p:cNvGrpSpPr/>
        <p:nvPr/>
      </p:nvGrpSpPr>
      <p:grpSpPr>
        <a:xfrm>
          <a:off x="0" y="0"/>
          <a:ext cx="0" cy="0"/>
          <a:chOff x="0" y="0"/>
          <a:chExt cx="0" cy="0"/>
        </a:xfrm>
      </p:grpSpPr>
      <p:sp>
        <p:nvSpPr>
          <p:cNvPr id="1133" name="Google Shape;1133;p193"/>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Arial"/>
              <a:buNone/>
              <a:defRPr b="1" i="0" sz="60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4" name="Google Shape;1134;p193"/>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Arial"/>
              <a:buNone/>
              <a:defRPr b="0" i="0" sz="2400">
                <a:solidFill>
                  <a:schemeClr val="dk1"/>
                </a:solidFill>
                <a:latin typeface="Arial"/>
                <a:ea typeface="Arial"/>
                <a:cs typeface="Arial"/>
                <a:sym typeface="Arial"/>
              </a:defRPr>
            </a:lvl1pPr>
            <a:lvl2pPr lvl="1" rtl="0" algn="l">
              <a:lnSpc>
                <a:spcPct val="80000"/>
              </a:lnSpc>
              <a:spcBef>
                <a:spcPts val="900"/>
              </a:spcBef>
              <a:spcAft>
                <a:spcPts val="0"/>
              </a:spcAft>
              <a:buClr>
                <a:schemeClr val="dk1"/>
              </a:buClr>
              <a:buSzPts val="2000"/>
              <a:buFont typeface="Arial"/>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1135" name="Google Shape;1135;p193"/>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Verizon logo" id="1136" name="Google Shape;1136;p193"/>
          <p:cNvPicPr preferRelativeResize="0"/>
          <p:nvPr/>
        </p:nvPicPr>
        <p:blipFill rotWithShape="1">
          <a:blip r:embed="rId2">
            <a:alphaModFix/>
          </a:blip>
          <a:srcRect b="0" l="0" r="0" t="0"/>
          <a:stretch/>
        </p:blipFill>
        <p:spPr>
          <a:xfrm>
            <a:off x="351886" y="4584645"/>
            <a:ext cx="1123624" cy="421733"/>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Cover - Reverse">
  <p:cSld name="External Cover - Reverse">
    <p:bg>
      <p:bgPr>
        <a:solidFill>
          <a:schemeClr val="dk1"/>
        </a:solidFill>
      </p:bgPr>
    </p:bg>
    <p:spTree>
      <p:nvGrpSpPr>
        <p:cNvPr id="1137" name="Shape 1137"/>
        <p:cNvGrpSpPr/>
        <p:nvPr/>
      </p:nvGrpSpPr>
      <p:grpSpPr>
        <a:xfrm>
          <a:off x="0" y="0"/>
          <a:ext cx="0" cy="0"/>
          <a:chOff x="0" y="0"/>
          <a:chExt cx="0" cy="0"/>
        </a:xfrm>
      </p:grpSpPr>
      <p:sp>
        <p:nvSpPr>
          <p:cNvPr id="1138" name="Google Shape;1138;p194"/>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6000"/>
              <a:buFont typeface="Arial"/>
              <a:buNone/>
              <a:defRPr b="1" i="0" sz="6000">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9" name="Google Shape;1139;p194"/>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lt1"/>
              </a:buClr>
              <a:buSzPts val="2400"/>
              <a:buFont typeface="Arial"/>
              <a:buNone/>
              <a:defRPr b="0" i="0" sz="2400">
                <a:solidFill>
                  <a:schemeClr val="lt1"/>
                </a:solidFill>
                <a:latin typeface="Arial"/>
                <a:ea typeface="Arial"/>
                <a:cs typeface="Arial"/>
                <a:sym typeface="Arial"/>
              </a:defRPr>
            </a:lvl1pPr>
            <a:lvl2pPr lvl="1" rtl="0" algn="l">
              <a:lnSpc>
                <a:spcPct val="80000"/>
              </a:lnSpc>
              <a:spcBef>
                <a:spcPts val="900"/>
              </a:spcBef>
              <a:spcAft>
                <a:spcPts val="0"/>
              </a:spcAft>
              <a:buClr>
                <a:schemeClr val="lt1"/>
              </a:buClr>
              <a:buSzPts val="2000"/>
              <a:buFont typeface="Arial"/>
              <a:buNone/>
              <a:defRPr b="1" sz="2000">
                <a:solidFill>
                  <a:schemeClr val="lt1"/>
                </a:solidFill>
              </a:defRPr>
            </a:lvl2pPr>
            <a:lvl3pPr lvl="2" rtl="0" algn="l">
              <a:lnSpc>
                <a:spcPct val="80000"/>
              </a:lnSpc>
              <a:spcBef>
                <a:spcPts val="900"/>
              </a:spcBef>
              <a:spcAft>
                <a:spcPts val="0"/>
              </a:spcAft>
              <a:buClr>
                <a:schemeClr val="lt1"/>
              </a:buClr>
              <a:buSzPts val="2800"/>
              <a:buNone/>
              <a:defRPr b="1" sz="2000">
                <a:solidFill>
                  <a:schemeClr val="lt1"/>
                </a:solidFill>
              </a:defRPr>
            </a:lvl3pPr>
            <a:lvl4pPr lvl="3" rtl="0" algn="l">
              <a:lnSpc>
                <a:spcPct val="80000"/>
              </a:lnSpc>
              <a:spcBef>
                <a:spcPts val="900"/>
              </a:spcBef>
              <a:spcAft>
                <a:spcPts val="0"/>
              </a:spcAft>
              <a:buClr>
                <a:schemeClr val="lt1"/>
              </a:buClr>
              <a:buSzPts val="2000"/>
              <a:buNone/>
              <a:defRPr b="1" sz="2000">
                <a:solidFill>
                  <a:schemeClr val="lt1"/>
                </a:solidFill>
              </a:defRPr>
            </a:lvl4pPr>
            <a:lvl5pPr lvl="4" rtl="0" algn="l">
              <a:lnSpc>
                <a:spcPct val="80000"/>
              </a:lnSpc>
              <a:spcBef>
                <a:spcPts val="900"/>
              </a:spcBef>
              <a:spcAft>
                <a:spcPts val="0"/>
              </a:spcAft>
              <a:buClr>
                <a:schemeClr val="lt1"/>
              </a:buClr>
              <a:buSzPts val="2000"/>
              <a:buNone/>
              <a:defRPr b="1" sz="2000">
                <a:solidFill>
                  <a:schemeClr val="lt1"/>
                </a:solidFill>
              </a:defRPr>
            </a:lvl5pPr>
            <a:lvl6pPr lvl="5" rtl="0" algn="l">
              <a:lnSpc>
                <a:spcPct val="80000"/>
              </a:lnSpc>
              <a:spcBef>
                <a:spcPts val="900"/>
              </a:spcBef>
              <a:spcAft>
                <a:spcPts val="0"/>
              </a:spcAft>
              <a:buClr>
                <a:schemeClr val="lt1"/>
              </a:buClr>
              <a:buSzPts val="2000"/>
              <a:buNone/>
              <a:defRPr b="1" sz="2000">
                <a:solidFill>
                  <a:schemeClr val="lt1"/>
                </a:solidFill>
              </a:defRPr>
            </a:lvl6pPr>
            <a:lvl7pPr lvl="6" rtl="0" algn="l">
              <a:lnSpc>
                <a:spcPct val="80000"/>
              </a:lnSpc>
              <a:spcBef>
                <a:spcPts val="900"/>
              </a:spcBef>
              <a:spcAft>
                <a:spcPts val="0"/>
              </a:spcAft>
              <a:buClr>
                <a:schemeClr val="lt1"/>
              </a:buClr>
              <a:buSzPts val="2000"/>
              <a:buNone/>
              <a:defRPr b="1" sz="2000">
                <a:solidFill>
                  <a:schemeClr val="lt1"/>
                </a:solidFill>
              </a:defRPr>
            </a:lvl7pPr>
            <a:lvl8pPr lvl="7" rtl="0" algn="l">
              <a:lnSpc>
                <a:spcPct val="80000"/>
              </a:lnSpc>
              <a:spcBef>
                <a:spcPts val="900"/>
              </a:spcBef>
              <a:spcAft>
                <a:spcPts val="0"/>
              </a:spcAft>
              <a:buClr>
                <a:schemeClr val="lt1"/>
              </a:buClr>
              <a:buSzPts val="2000"/>
              <a:buNone/>
              <a:defRPr b="1" sz="2000">
                <a:solidFill>
                  <a:schemeClr val="lt1"/>
                </a:solidFill>
              </a:defRPr>
            </a:lvl8pPr>
            <a:lvl9pPr lvl="8" rtl="0" algn="l">
              <a:lnSpc>
                <a:spcPct val="80000"/>
              </a:lnSpc>
              <a:spcBef>
                <a:spcPts val="900"/>
              </a:spcBef>
              <a:spcAft>
                <a:spcPts val="0"/>
              </a:spcAft>
              <a:buClr>
                <a:schemeClr val="lt1"/>
              </a:buClr>
              <a:buSzPts val="2000"/>
              <a:buNone/>
              <a:defRPr b="1" sz="2000">
                <a:solidFill>
                  <a:schemeClr val="lt1"/>
                </a:solidFill>
              </a:defRPr>
            </a:lvl9pPr>
          </a:lstStyle>
          <a:p/>
        </p:txBody>
      </p:sp>
      <p:sp>
        <p:nvSpPr>
          <p:cNvPr id="1140" name="Google Shape;1140;p194"/>
          <p:cNvSpPr/>
          <p:nvPr/>
        </p:nvSpPr>
        <p:spPr>
          <a:xfrm>
            <a:off x="44181" y="4572318"/>
            <a:ext cx="8513100" cy="57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Verizon logo" id="1141" name="Google Shape;1141;p194"/>
          <p:cNvPicPr preferRelativeResize="0"/>
          <p:nvPr/>
        </p:nvPicPr>
        <p:blipFill rotWithShape="1">
          <a:blip r:embed="rId2">
            <a:alphaModFix/>
          </a:blip>
          <a:srcRect b="0" l="0" r="0" t="0"/>
          <a:stretch/>
        </p:blipFill>
        <p:spPr>
          <a:xfrm>
            <a:off x="351886" y="4584645"/>
            <a:ext cx="1123624" cy="421733"/>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1142" name="Shape 1142"/>
        <p:cNvGrpSpPr/>
        <p:nvPr/>
      </p:nvGrpSpPr>
      <p:grpSpPr>
        <a:xfrm>
          <a:off x="0" y="0"/>
          <a:ext cx="0" cy="0"/>
          <a:chOff x="0" y="0"/>
          <a:chExt cx="0" cy="0"/>
        </a:xfrm>
      </p:grpSpPr>
      <p:cxnSp>
        <p:nvCxnSpPr>
          <p:cNvPr id="1143" name="Google Shape;1143;p195"/>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1144" name="Google Shape;1144;p195"/>
          <p:cNvSpPr txBox="1"/>
          <p:nvPr>
            <p:ph type="title"/>
          </p:nvPr>
        </p:nvSpPr>
        <p:spPr>
          <a:xfrm>
            <a:off x="457200" y="594359"/>
            <a:ext cx="7086600" cy="14136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lt1"/>
              </a:buClr>
              <a:buSzPts val="4000"/>
              <a:buFont typeface="Arial"/>
              <a:buNone/>
              <a:defRPr b="1" sz="400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5" name="Google Shape;1145;p195"/>
          <p:cNvSpPr txBox="1"/>
          <p:nvPr>
            <p:ph idx="1" type="body"/>
          </p:nvPr>
        </p:nvSpPr>
        <p:spPr>
          <a:xfrm>
            <a:off x="457200" y="2057400"/>
            <a:ext cx="7086600" cy="238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lt1"/>
              </a:buClr>
              <a:buSzPts val="1800"/>
              <a:buFont typeface="Arial"/>
              <a:buNone/>
              <a:defRPr b="1" i="0" sz="1800">
                <a:solidFill>
                  <a:schemeClr val="lt1"/>
                </a:solidFill>
                <a:latin typeface="Arial"/>
                <a:ea typeface="Arial"/>
                <a:cs typeface="Arial"/>
                <a:sym typeface="Arial"/>
              </a:defRPr>
            </a:lvl1pPr>
            <a:lvl2pPr indent="-228600" lvl="1" marL="914400" rtl="0" algn="l">
              <a:lnSpc>
                <a:spcPct val="100000"/>
              </a:lnSpc>
              <a:spcBef>
                <a:spcPts val="900"/>
              </a:spcBef>
              <a:spcAft>
                <a:spcPts val="0"/>
              </a:spcAft>
              <a:buClr>
                <a:schemeClr val="lt1"/>
              </a:buClr>
              <a:buSzPts val="1800"/>
              <a:buFont typeface="Arial"/>
              <a:buNone/>
              <a:defRPr b="0" i="0" sz="1800">
                <a:solidFill>
                  <a:schemeClr val="lt1"/>
                </a:solidFill>
                <a:latin typeface="Arial"/>
                <a:ea typeface="Arial"/>
                <a:cs typeface="Arial"/>
                <a:sym typeface="Arial"/>
              </a:defRPr>
            </a:lvl2pPr>
            <a:lvl3pPr indent="-388619" lvl="2" marL="1371600" rtl="0" algn="l">
              <a:lnSpc>
                <a:spcPct val="100000"/>
              </a:lnSpc>
              <a:spcBef>
                <a:spcPts val="600"/>
              </a:spcBef>
              <a:spcAft>
                <a:spcPts val="0"/>
              </a:spcAft>
              <a:buClr>
                <a:schemeClr val="lt1"/>
              </a:buClr>
              <a:buSzPts val="2520"/>
              <a:buChar char="•"/>
              <a:defRPr b="0" i="0" sz="1800">
                <a:solidFill>
                  <a:schemeClr val="lt1"/>
                </a:solidFill>
                <a:latin typeface="Arial"/>
                <a:ea typeface="Arial"/>
                <a:cs typeface="Arial"/>
                <a:sym typeface="Arial"/>
              </a:defRPr>
            </a:lvl3pPr>
            <a:lvl4pPr indent="-342900" lvl="3" marL="1828800" rtl="0" algn="l">
              <a:lnSpc>
                <a:spcPct val="100000"/>
              </a:lnSpc>
              <a:spcBef>
                <a:spcPts val="600"/>
              </a:spcBef>
              <a:spcAft>
                <a:spcPts val="0"/>
              </a:spcAft>
              <a:buClr>
                <a:schemeClr val="lt1"/>
              </a:buClr>
              <a:buSzPts val="1800"/>
              <a:buChar char="–"/>
              <a:defRPr b="0" i="0" sz="1800">
                <a:solidFill>
                  <a:schemeClr val="lt1"/>
                </a:solidFill>
                <a:latin typeface="Arial"/>
                <a:ea typeface="Arial"/>
                <a:cs typeface="Arial"/>
                <a:sym typeface="Arial"/>
              </a:defRPr>
            </a:lvl4pPr>
            <a:lvl5pPr indent="-342900" lvl="4" marL="2286000" rtl="0" algn="l">
              <a:lnSpc>
                <a:spcPct val="100000"/>
              </a:lnSpc>
              <a:spcBef>
                <a:spcPts val="600"/>
              </a:spcBef>
              <a:spcAft>
                <a:spcPts val="0"/>
              </a:spcAft>
              <a:buClr>
                <a:schemeClr val="lt1"/>
              </a:buClr>
              <a:buSzPts val="1800"/>
              <a:buChar char="–"/>
              <a:defRPr b="0" i="0" sz="1800">
                <a:solidFill>
                  <a:schemeClr val="lt1"/>
                </a:solidFill>
                <a:latin typeface="Arial"/>
                <a:ea typeface="Arial"/>
                <a:cs typeface="Arial"/>
                <a:sym typeface="Arial"/>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sp>
        <p:nvSpPr>
          <p:cNvPr id="1146" name="Google Shape;1146;p195"/>
          <p:cNvSpPr txBox="1"/>
          <p:nvPr/>
        </p:nvSpPr>
        <p:spPr>
          <a:xfrm>
            <a:off x="1014846"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Arial"/>
                <a:ea typeface="Arial"/>
                <a:cs typeface="Arial"/>
                <a:sym typeface="Arial"/>
              </a:rPr>
              <a:t>Verizon confidential and proprietary. Unauthorized disclosure, reproduction or other use prohibited.</a:t>
            </a:r>
            <a:endParaRPr b="0" i="0" sz="650">
              <a:solidFill>
                <a:schemeClr val="lt1"/>
              </a:solidFill>
              <a:latin typeface="Arial"/>
              <a:ea typeface="Arial"/>
              <a:cs typeface="Arial"/>
              <a:sym typeface="Arial"/>
            </a:endParaRPr>
          </a:p>
        </p:txBody>
      </p:sp>
      <p:sp>
        <p:nvSpPr>
          <p:cNvPr id="1147" name="Google Shape;1147;p19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Arial"/>
                <a:ea typeface="Arial"/>
                <a:cs typeface="Arial"/>
                <a:sym typeface="Arial"/>
              </a:defRPr>
            </a:lvl1pPr>
            <a:lvl2pPr indent="0" lvl="1" marL="0" rtl="0" algn="r">
              <a:spcBef>
                <a:spcPts val="0"/>
              </a:spcBef>
              <a:buNone/>
              <a:defRPr b="1" sz="700">
                <a:solidFill>
                  <a:schemeClr val="lt2"/>
                </a:solidFill>
                <a:latin typeface="Arial"/>
                <a:ea typeface="Arial"/>
                <a:cs typeface="Arial"/>
                <a:sym typeface="Arial"/>
              </a:defRPr>
            </a:lvl2pPr>
            <a:lvl3pPr indent="0" lvl="2" marL="0" rtl="0" algn="r">
              <a:spcBef>
                <a:spcPts val="0"/>
              </a:spcBef>
              <a:buNone/>
              <a:defRPr b="1" sz="700">
                <a:solidFill>
                  <a:schemeClr val="lt2"/>
                </a:solidFill>
                <a:latin typeface="Arial"/>
                <a:ea typeface="Arial"/>
                <a:cs typeface="Arial"/>
                <a:sym typeface="Arial"/>
              </a:defRPr>
            </a:lvl3pPr>
            <a:lvl4pPr indent="0" lvl="3" marL="0" rtl="0" algn="r">
              <a:spcBef>
                <a:spcPts val="0"/>
              </a:spcBef>
              <a:buNone/>
              <a:defRPr b="1" sz="700">
                <a:solidFill>
                  <a:schemeClr val="lt2"/>
                </a:solidFill>
                <a:latin typeface="Arial"/>
                <a:ea typeface="Arial"/>
                <a:cs typeface="Arial"/>
                <a:sym typeface="Arial"/>
              </a:defRPr>
            </a:lvl4pPr>
            <a:lvl5pPr indent="0" lvl="4" marL="0" rtl="0" algn="r">
              <a:spcBef>
                <a:spcPts val="0"/>
              </a:spcBef>
              <a:buNone/>
              <a:defRPr b="1" sz="700">
                <a:solidFill>
                  <a:schemeClr val="lt2"/>
                </a:solidFill>
                <a:latin typeface="Arial"/>
                <a:ea typeface="Arial"/>
                <a:cs typeface="Arial"/>
                <a:sym typeface="Arial"/>
              </a:defRPr>
            </a:lvl5pPr>
            <a:lvl6pPr indent="0" lvl="5" marL="0" rtl="0" algn="r">
              <a:spcBef>
                <a:spcPts val="0"/>
              </a:spcBef>
              <a:buNone/>
              <a:defRPr b="1" sz="700">
                <a:solidFill>
                  <a:schemeClr val="lt2"/>
                </a:solidFill>
                <a:latin typeface="Arial"/>
                <a:ea typeface="Arial"/>
                <a:cs typeface="Arial"/>
                <a:sym typeface="Arial"/>
              </a:defRPr>
            </a:lvl6pPr>
            <a:lvl7pPr indent="0" lvl="6" marL="0" rtl="0" algn="r">
              <a:spcBef>
                <a:spcPts val="0"/>
              </a:spcBef>
              <a:buNone/>
              <a:defRPr b="1" sz="700">
                <a:solidFill>
                  <a:schemeClr val="lt2"/>
                </a:solidFill>
                <a:latin typeface="Arial"/>
                <a:ea typeface="Arial"/>
                <a:cs typeface="Arial"/>
                <a:sym typeface="Arial"/>
              </a:defRPr>
            </a:lvl7pPr>
            <a:lvl8pPr indent="0" lvl="7" marL="0" rtl="0" algn="r">
              <a:spcBef>
                <a:spcPts val="0"/>
              </a:spcBef>
              <a:buNone/>
              <a:defRPr b="1" sz="700">
                <a:solidFill>
                  <a:schemeClr val="lt2"/>
                </a:solidFill>
                <a:latin typeface="Arial"/>
                <a:ea typeface="Arial"/>
                <a:cs typeface="Arial"/>
                <a:sym typeface="Arial"/>
              </a:defRPr>
            </a:lvl8pPr>
            <a:lvl9pPr indent="0" lvl="8" marL="0" rtl="0" algn="r">
              <a:spcBef>
                <a:spcPts val="0"/>
              </a:spcBef>
              <a:buNone/>
              <a:defRPr b="1" sz="7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Content and Photos">
  <p:cSld name="Three Column Content and Photos">
    <p:spTree>
      <p:nvGrpSpPr>
        <p:cNvPr id="1148" name="Shape 1148"/>
        <p:cNvGrpSpPr/>
        <p:nvPr/>
      </p:nvGrpSpPr>
      <p:grpSpPr>
        <a:xfrm>
          <a:off x="0" y="0"/>
          <a:ext cx="0" cy="0"/>
          <a:chOff x="0" y="0"/>
          <a:chExt cx="0" cy="0"/>
        </a:xfrm>
      </p:grpSpPr>
      <p:cxnSp>
        <p:nvCxnSpPr>
          <p:cNvPr id="1149" name="Google Shape;1149;p19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150" name="Google Shape;1150;p196"/>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51" name="Google Shape;1151;p196"/>
          <p:cNvSpPr/>
          <p:nvPr>
            <p:ph idx="2" type="pic"/>
          </p:nvPr>
        </p:nvSpPr>
        <p:spPr>
          <a:xfrm>
            <a:off x="457200" y="1352550"/>
            <a:ext cx="2567700" cy="1591200"/>
          </a:xfrm>
          <a:prstGeom prst="rect">
            <a:avLst/>
          </a:prstGeom>
          <a:noFill/>
          <a:ln>
            <a:noFill/>
          </a:ln>
        </p:spPr>
      </p:sp>
      <p:sp>
        <p:nvSpPr>
          <p:cNvPr id="1152" name="Google Shape;1152;p196"/>
          <p:cNvSpPr txBox="1"/>
          <p:nvPr>
            <p:ph idx="1" type="body"/>
          </p:nvPr>
        </p:nvSpPr>
        <p:spPr>
          <a:xfrm>
            <a:off x="457200"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53" name="Google Shape;1153;p196"/>
          <p:cNvSpPr/>
          <p:nvPr>
            <p:ph idx="3" type="pic"/>
          </p:nvPr>
        </p:nvSpPr>
        <p:spPr>
          <a:xfrm>
            <a:off x="3288206" y="1352550"/>
            <a:ext cx="2567700" cy="1591200"/>
          </a:xfrm>
          <a:prstGeom prst="rect">
            <a:avLst/>
          </a:prstGeom>
          <a:noFill/>
          <a:ln>
            <a:noFill/>
          </a:ln>
        </p:spPr>
      </p:sp>
      <p:sp>
        <p:nvSpPr>
          <p:cNvPr id="1154" name="Google Shape;1154;p196"/>
          <p:cNvSpPr txBox="1"/>
          <p:nvPr>
            <p:ph idx="4" type="body"/>
          </p:nvPr>
        </p:nvSpPr>
        <p:spPr>
          <a:xfrm>
            <a:off x="3288207"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55" name="Google Shape;1155;p196"/>
          <p:cNvSpPr/>
          <p:nvPr>
            <p:ph idx="5" type="pic"/>
          </p:nvPr>
        </p:nvSpPr>
        <p:spPr>
          <a:xfrm>
            <a:off x="6119213" y="1352550"/>
            <a:ext cx="2567700" cy="1591200"/>
          </a:xfrm>
          <a:prstGeom prst="rect">
            <a:avLst/>
          </a:prstGeom>
          <a:noFill/>
          <a:ln>
            <a:noFill/>
          </a:ln>
        </p:spPr>
      </p:sp>
      <p:sp>
        <p:nvSpPr>
          <p:cNvPr id="1156" name="Google Shape;1156;p196"/>
          <p:cNvSpPr txBox="1"/>
          <p:nvPr>
            <p:ph idx="6" type="body"/>
          </p:nvPr>
        </p:nvSpPr>
        <p:spPr>
          <a:xfrm>
            <a:off x="6119213"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57" name="Google Shape;1157;p19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Arial"/>
                <a:ea typeface="Arial"/>
                <a:cs typeface="Arial"/>
                <a:sym typeface="Arial"/>
              </a:defRPr>
            </a:lvl1pPr>
            <a:lvl2pPr indent="0" lvl="1" marL="0" rtl="0" algn="r">
              <a:spcBef>
                <a:spcPts val="0"/>
              </a:spcBef>
              <a:buNone/>
              <a:defRPr b="1" sz="700">
                <a:solidFill>
                  <a:schemeClr val="dk1"/>
                </a:solidFill>
                <a:latin typeface="Arial"/>
                <a:ea typeface="Arial"/>
                <a:cs typeface="Arial"/>
                <a:sym typeface="Arial"/>
              </a:defRPr>
            </a:lvl2pPr>
            <a:lvl3pPr indent="0" lvl="2" marL="0" rtl="0" algn="r">
              <a:spcBef>
                <a:spcPts val="0"/>
              </a:spcBef>
              <a:buNone/>
              <a:defRPr b="1" sz="700">
                <a:solidFill>
                  <a:schemeClr val="dk1"/>
                </a:solidFill>
                <a:latin typeface="Arial"/>
                <a:ea typeface="Arial"/>
                <a:cs typeface="Arial"/>
                <a:sym typeface="Arial"/>
              </a:defRPr>
            </a:lvl3pPr>
            <a:lvl4pPr indent="0" lvl="3" marL="0" rtl="0" algn="r">
              <a:spcBef>
                <a:spcPts val="0"/>
              </a:spcBef>
              <a:buNone/>
              <a:defRPr b="1" sz="700">
                <a:solidFill>
                  <a:schemeClr val="dk1"/>
                </a:solidFill>
                <a:latin typeface="Arial"/>
                <a:ea typeface="Arial"/>
                <a:cs typeface="Arial"/>
                <a:sym typeface="Arial"/>
              </a:defRPr>
            </a:lvl4pPr>
            <a:lvl5pPr indent="0" lvl="4" marL="0" rtl="0" algn="r">
              <a:spcBef>
                <a:spcPts val="0"/>
              </a:spcBef>
              <a:buNone/>
              <a:defRPr b="1" sz="700">
                <a:solidFill>
                  <a:schemeClr val="dk1"/>
                </a:solidFill>
                <a:latin typeface="Arial"/>
                <a:ea typeface="Arial"/>
                <a:cs typeface="Arial"/>
                <a:sym typeface="Arial"/>
              </a:defRPr>
            </a:lvl5pPr>
            <a:lvl6pPr indent="0" lvl="5" marL="0" rtl="0" algn="r">
              <a:spcBef>
                <a:spcPts val="0"/>
              </a:spcBef>
              <a:buNone/>
              <a:defRPr b="1" sz="700">
                <a:solidFill>
                  <a:schemeClr val="dk1"/>
                </a:solidFill>
                <a:latin typeface="Arial"/>
                <a:ea typeface="Arial"/>
                <a:cs typeface="Arial"/>
                <a:sym typeface="Arial"/>
              </a:defRPr>
            </a:lvl6pPr>
            <a:lvl7pPr indent="0" lvl="6" marL="0" rtl="0" algn="r">
              <a:spcBef>
                <a:spcPts val="0"/>
              </a:spcBef>
              <a:buNone/>
              <a:defRPr b="1" sz="700">
                <a:solidFill>
                  <a:schemeClr val="dk1"/>
                </a:solidFill>
                <a:latin typeface="Arial"/>
                <a:ea typeface="Arial"/>
                <a:cs typeface="Arial"/>
                <a:sym typeface="Arial"/>
              </a:defRPr>
            </a:lvl7pPr>
            <a:lvl8pPr indent="0" lvl="7" marL="0" rtl="0" algn="r">
              <a:spcBef>
                <a:spcPts val="0"/>
              </a:spcBef>
              <a:buNone/>
              <a:defRPr b="1" sz="700">
                <a:solidFill>
                  <a:schemeClr val="dk1"/>
                </a:solidFill>
                <a:latin typeface="Arial"/>
                <a:ea typeface="Arial"/>
                <a:cs typeface="Arial"/>
                <a:sym typeface="Arial"/>
              </a:defRPr>
            </a:lvl8pPr>
            <a:lvl9pPr indent="0" lvl="8" marL="0" rt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94" name="Shape 94"/>
        <p:cNvGrpSpPr/>
        <p:nvPr/>
      </p:nvGrpSpPr>
      <p:grpSpPr>
        <a:xfrm>
          <a:off x="0" y="0"/>
          <a:ext cx="0" cy="0"/>
          <a:chOff x="0" y="0"/>
          <a:chExt cx="0" cy="0"/>
        </a:xfrm>
      </p:grpSpPr>
      <p:sp>
        <p:nvSpPr>
          <p:cNvPr id="95" name="Google Shape;95;p21"/>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2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Content and Photos">
  <p:cSld name="Four Column Content and Photos">
    <p:spTree>
      <p:nvGrpSpPr>
        <p:cNvPr id="1158" name="Shape 1158"/>
        <p:cNvGrpSpPr/>
        <p:nvPr/>
      </p:nvGrpSpPr>
      <p:grpSpPr>
        <a:xfrm>
          <a:off x="0" y="0"/>
          <a:ext cx="0" cy="0"/>
          <a:chOff x="0" y="0"/>
          <a:chExt cx="0" cy="0"/>
        </a:xfrm>
      </p:grpSpPr>
      <p:cxnSp>
        <p:nvCxnSpPr>
          <p:cNvPr id="1159" name="Google Shape;1159;p19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160" name="Google Shape;1160;p197"/>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1" name="Google Shape;1161;p197"/>
          <p:cNvSpPr/>
          <p:nvPr>
            <p:ph idx="2" type="pic"/>
          </p:nvPr>
        </p:nvSpPr>
        <p:spPr>
          <a:xfrm>
            <a:off x="457200" y="1352550"/>
            <a:ext cx="1869900" cy="1591200"/>
          </a:xfrm>
          <a:prstGeom prst="rect">
            <a:avLst/>
          </a:prstGeom>
          <a:noFill/>
          <a:ln>
            <a:noFill/>
          </a:ln>
        </p:spPr>
      </p:sp>
      <p:sp>
        <p:nvSpPr>
          <p:cNvPr id="1162" name="Google Shape;1162;p197"/>
          <p:cNvSpPr txBox="1"/>
          <p:nvPr>
            <p:ph idx="1" type="body"/>
          </p:nvPr>
        </p:nvSpPr>
        <p:spPr>
          <a:xfrm>
            <a:off x="457200"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63" name="Google Shape;1163;p197"/>
          <p:cNvSpPr/>
          <p:nvPr>
            <p:ph idx="3" type="pic"/>
          </p:nvPr>
        </p:nvSpPr>
        <p:spPr>
          <a:xfrm>
            <a:off x="2572862" y="1352550"/>
            <a:ext cx="1869900" cy="1591200"/>
          </a:xfrm>
          <a:prstGeom prst="rect">
            <a:avLst/>
          </a:prstGeom>
          <a:noFill/>
          <a:ln>
            <a:noFill/>
          </a:ln>
        </p:spPr>
      </p:sp>
      <p:sp>
        <p:nvSpPr>
          <p:cNvPr id="1164" name="Google Shape;1164;p197"/>
          <p:cNvSpPr txBox="1"/>
          <p:nvPr>
            <p:ph idx="4" type="body"/>
          </p:nvPr>
        </p:nvSpPr>
        <p:spPr>
          <a:xfrm>
            <a:off x="2572863"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65" name="Google Shape;1165;p197"/>
          <p:cNvSpPr/>
          <p:nvPr>
            <p:ph idx="5" type="pic"/>
          </p:nvPr>
        </p:nvSpPr>
        <p:spPr>
          <a:xfrm>
            <a:off x="4701228" y="1352550"/>
            <a:ext cx="1869900" cy="1591200"/>
          </a:xfrm>
          <a:prstGeom prst="rect">
            <a:avLst/>
          </a:prstGeom>
          <a:noFill/>
          <a:ln>
            <a:noFill/>
          </a:ln>
        </p:spPr>
      </p:sp>
      <p:sp>
        <p:nvSpPr>
          <p:cNvPr id="1166" name="Google Shape;1166;p197"/>
          <p:cNvSpPr txBox="1"/>
          <p:nvPr>
            <p:ph idx="6" type="body"/>
          </p:nvPr>
        </p:nvSpPr>
        <p:spPr>
          <a:xfrm>
            <a:off x="4701228"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67" name="Google Shape;1167;p197"/>
          <p:cNvSpPr/>
          <p:nvPr>
            <p:ph idx="7" type="pic"/>
          </p:nvPr>
        </p:nvSpPr>
        <p:spPr>
          <a:xfrm>
            <a:off x="6816891" y="1352550"/>
            <a:ext cx="1869900" cy="1591200"/>
          </a:xfrm>
          <a:prstGeom prst="rect">
            <a:avLst/>
          </a:prstGeom>
          <a:noFill/>
          <a:ln>
            <a:noFill/>
          </a:ln>
        </p:spPr>
      </p:sp>
      <p:sp>
        <p:nvSpPr>
          <p:cNvPr id="1168" name="Google Shape;1168;p197"/>
          <p:cNvSpPr txBox="1"/>
          <p:nvPr>
            <p:ph idx="8" type="body"/>
          </p:nvPr>
        </p:nvSpPr>
        <p:spPr>
          <a:xfrm>
            <a:off x="6816891"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69" name="Google Shape;1169;p19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Arial"/>
                <a:ea typeface="Arial"/>
                <a:cs typeface="Arial"/>
                <a:sym typeface="Arial"/>
              </a:defRPr>
            </a:lvl1pPr>
            <a:lvl2pPr indent="0" lvl="1" marL="0" rtl="0" algn="r">
              <a:spcBef>
                <a:spcPts val="0"/>
              </a:spcBef>
              <a:buNone/>
              <a:defRPr b="1" sz="700">
                <a:solidFill>
                  <a:schemeClr val="dk1"/>
                </a:solidFill>
                <a:latin typeface="Arial"/>
                <a:ea typeface="Arial"/>
                <a:cs typeface="Arial"/>
                <a:sym typeface="Arial"/>
              </a:defRPr>
            </a:lvl2pPr>
            <a:lvl3pPr indent="0" lvl="2" marL="0" rtl="0" algn="r">
              <a:spcBef>
                <a:spcPts val="0"/>
              </a:spcBef>
              <a:buNone/>
              <a:defRPr b="1" sz="700">
                <a:solidFill>
                  <a:schemeClr val="dk1"/>
                </a:solidFill>
                <a:latin typeface="Arial"/>
                <a:ea typeface="Arial"/>
                <a:cs typeface="Arial"/>
                <a:sym typeface="Arial"/>
              </a:defRPr>
            </a:lvl3pPr>
            <a:lvl4pPr indent="0" lvl="3" marL="0" rtl="0" algn="r">
              <a:spcBef>
                <a:spcPts val="0"/>
              </a:spcBef>
              <a:buNone/>
              <a:defRPr b="1" sz="700">
                <a:solidFill>
                  <a:schemeClr val="dk1"/>
                </a:solidFill>
                <a:latin typeface="Arial"/>
                <a:ea typeface="Arial"/>
                <a:cs typeface="Arial"/>
                <a:sym typeface="Arial"/>
              </a:defRPr>
            </a:lvl4pPr>
            <a:lvl5pPr indent="0" lvl="4" marL="0" rtl="0" algn="r">
              <a:spcBef>
                <a:spcPts val="0"/>
              </a:spcBef>
              <a:buNone/>
              <a:defRPr b="1" sz="700">
                <a:solidFill>
                  <a:schemeClr val="dk1"/>
                </a:solidFill>
                <a:latin typeface="Arial"/>
                <a:ea typeface="Arial"/>
                <a:cs typeface="Arial"/>
                <a:sym typeface="Arial"/>
              </a:defRPr>
            </a:lvl5pPr>
            <a:lvl6pPr indent="0" lvl="5" marL="0" rtl="0" algn="r">
              <a:spcBef>
                <a:spcPts val="0"/>
              </a:spcBef>
              <a:buNone/>
              <a:defRPr b="1" sz="700">
                <a:solidFill>
                  <a:schemeClr val="dk1"/>
                </a:solidFill>
                <a:latin typeface="Arial"/>
                <a:ea typeface="Arial"/>
                <a:cs typeface="Arial"/>
                <a:sym typeface="Arial"/>
              </a:defRPr>
            </a:lvl6pPr>
            <a:lvl7pPr indent="0" lvl="6" marL="0" rtl="0" algn="r">
              <a:spcBef>
                <a:spcPts val="0"/>
              </a:spcBef>
              <a:buNone/>
              <a:defRPr b="1" sz="700">
                <a:solidFill>
                  <a:schemeClr val="dk1"/>
                </a:solidFill>
                <a:latin typeface="Arial"/>
                <a:ea typeface="Arial"/>
                <a:cs typeface="Arial"/>
                <a:sym typeface="Arial"/>
              </a:defRPr>
            </a:lvl7pPr>
            <a:lvl8pPr indent="0" lvl="7" marL="0" rtl="0" algn="r">
              <a:spcBef>
                <a:spcPts val="0"/>
              </a:spcBef>
              <a:buNone/>
              <a:defRPr b="1" sz="700">
                <a:solidFill>
                  <a:schemeClr val="dk1"/>
                </a:solidFill>
                <a:latin typeface="Arial"/>
                <a:ea typeface="Arial"/>
                <a:cs typeface="Arial"/>
                <a:sym typeface="Arial"/>
              </a:defRPr>
            </a:lvl8pPr>
            <a:lvl9pPr indent="0" lvl="8" marL="0" rt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Slide">
  <p:cSld name="Partner Slide">
    <p:spTree>
      <p:nvGrpSpPr>
        <p:cNvPr id="1170" name="Shape 1170"/>
        <p:cNvGrpSpPr/>
        <p:nvPr/>
      </p:nvGrpSpPr>
      <p:grpSpPr>
        <a:xfrm>
          <a:off x="0" y="0"/>
          <a:ext cx="0" cy="0"/>
          <a:chOff x="0" y="0"/>
          <a:chExt cx="0" cy="0"/>
        </a:xfrm>
      </p:grpSpPr>
      <p:cxnSp>
        <p:nvCxnSpPr>
          <p:cNvPr id="1171" name="Google Shape;1171;p19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172" name="Google Shape;1172;p198"/>
          <p:cNvSpPr txBox="1"/>
          <p:nvPr>
            <p:ph type="title"/>
          </p:nvPr>
        </p:nvSpPr>
        <p:spPr>
          <a:xfrm>
            <a:off x="457200" y="590550"/>
            <a:ext cx="59592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3" name="Google Shape;1173;p198"/>
          <p:cNvSpPr/>
          <p:nvPr>
            <p:ph idx="2" type="pic"/>
          </p:nvPr>
        </p:nvSpPr>
        <p:spPr>
          <a:xfrm>
            <a:off x="7090475" y="590550"/>
            <a:ext cx="1596300" cy="571500"/>
          </a:xfrm>
          <a:prstGeom prst="rect">
            <a:avLst/>
          </a:prstGeom>
          <a:noFill/>
          <a:ln>
            <a:noFill/>
          </a:ln>
        </p:spPr>
      </p:sp>
      <p:sp>
        <p:nvSpPr>
          <p:cNvPr id="1174" name="Google Shape;1174;p198"/>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75" name="Google Shape;1175;p19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Arial"/>
                <a:ea typeface="Arial"/>
                <a:cs typeface="Arial"/>
                <a:sym typeface="Arial"/>
              </a:defRPr>
            </a:lvl1pPr>
            <a:lvl2pPr indent="0" lvl="1" marL="0" rtl="0" algn="r">
              <a:spcBef>
                <a:spcPts val="0"/>
              </a:spcBef>
              <a:buNone/>
              <a:defRPr b="1" sz="700">
                <a:solidFill>
                  <a:schemeClr val="dk1"/>
                </a:solidFill>
                <a:latin typeface="Arial"/>
                <a:ea typeface="Arial"/>
                <a:cs typeface="Arial"/>
                <a:sym typeface="Arial"/>
              </a:defRPr>
            </a:lvl2pPr>
            <a:lvl3pPr indent="0" lvl="2" marL="0" rtl="0" algn="r">
              <a:spcBef>
                <a:spcPts val="0"/>
              </a:spcBef>
              <a:buNone/>
              <a:defRPr b="1" sz="700">
                <a:solidFill>
                  <a:schemeClr val="dk1"/>
                </a:solidFill>
                <a:latin typeface="Arial"/>
                <a:ea typeface="Arial"/>
                <a:cs typeface="Arial"/>
                <a:sym typeface="Arial"/>
              </a:defRPr>
            </a:lvl3pPr>
            <a:lvl4pPr indent="0" lvl="3" marL="0" rtl="0" algn="r">
              <a:spcBef>
                <a:spcPts val="0"/>
              </a:spcBef>
              <a:buNone/>
              <a:defRPr b="1" sz="700">
                <a:solidFill>
                  <a:schemeClr val="dk1"/>
                </a:solidFill>
                <a:latin typeface="Arial"/>
                <a:ea typeface="Arial"/>
                <a:cs typeface="Arial"/>
                <a:sym typeface="Arial"/>
              </a:defRPr>
            </a:lvl4pPr>
            <a:lvl5pPr indent="0" lvl="4" marL="0" rtl="0" algn="r">
              <a:spcBef>
                <a:spcPts val="0"/>
              </a:spcBef>
              <a:buNone/>
              <a:defRPr b="1" sz="700">
                <a:solidFill>
                  <a:schemeClr val="dk1"/>
                </a:solidFill>
                <a:latin typeface="Arial"/>
                <a:ea typeface="Arial"/>
                <a:cs typeface="Arial"/>
                <a:sym typeface="Arial"/>
              </a:defRPr>
            </a:lvl5pPr>
            <a:lvl6pPr indent="0" lvl="5" marL="0" rtl="0" algn="r">
              <a:spcBef>
                <a:spcPts val="0"/>
              </a:spcBef>
              <a:buNone/>
              <a:defRPr b="1" sz="700">
                <a:solidFill>
                  <a:schemeClr val="dk1"/>
                </a:solidFill>
                <a:latin typeface="Arial"/>
                <a:ea typeface="Arial"/>
                <a:cs typeface="Arial"/>
                <a:sym typeface="Arial"/>
              </a:defRPr>
            </a:lvl6pPr>
            <a:lvl7pPr indent="0" lvl="6" marL="0" rtl="0" algn="r">
              <a:spcBef>
                <a:spcPts val="0"/>
              </a:spcBef>
              <a:buNone/>
              <a:defRPr b="1" sz="700">
                <a:solidFill>
                  <a:schemeClr val="dk1"/>
                </a:solidFill>
                <a:latin typeface="Arial"/>
                <a:ea typeface="Arial"/>
                <a:cs typeface="Arial"/>
                <a:sym typeface="Arial"/>
              </a:defRPr>
            </a:lvl7pPr>
            <a:lvl8pPr indent="0" lvl="7" marL="0" rtl="0" algn="r">
              <a:spcBef>
                <a:spcPts val="0"/>
              </a:spcBef>
              <a:buNone/>
              <a:defRPr b="1" sz="700">
                <a:solidFill>
                  <a:schemeClr val="dk1"/>
                </a:solidFill>
                <a:latin typeface="Arial"/>
                <a:ea typeface="Arial"/>
                <a:cs typeface="Arial"/>
                <a:sym typeface="Arial"/>
              </a:defRPr>
            </a:lvl8pPr>
            <a:lvl9pPr indent="0" lvl="8" marL="0" rt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Overline">
  <p:cSld name="No Overline">
    <p:spTree>
      <p:nvGrpSpPr>
        <p:cNvPr id="1176" name="Shape 1176"/>
        <p:cNvGrpSpPr/>
        <p:nvPr/>
      </p:nvGrpSpPr>
      <p:grpSpPr>
        <a:xfrm>
          <a:off x="0" y="0"/>
          <a:ext cx="0" cy="0"/>
          <a:chOff x="0" y="0"/>
          <a:chExt cx="0" cy="0"/>
        </a:xfrm>
      </p:grpSpPr>
      <p:sp>
        <p:nvSpPr>
          <p:cNvPr id="1177" name="Google Shape;1177;p199"/>
          <p:cNvSpPr txBox="1"/>
          <p:nvPr>
            <p:ph type="title"/>
          </p:nvPr>
        </p:nvSpPr>
        <p:spPr>
          <a:xfrm>
            <a:off x="457200" y="247650"/>
            <a:ext cx="7086600" cy="6858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8" name="Google Shape;1178;p199"/>
          <p:cNvSpPr txBox="1"/>
          <p:nvPr>
            <p:ph idx="1" type="body"/>
          </p:nvPr>
        </p:nvSpPr>
        <p:spPr>
          <a:xfrm>
            <a:off x="457200" y="642347"/>
            <a:ext cx="8229600" cy="3796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179" name="Google Shape;1179;p19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Arial"/>
                <a:ea typeface="Arial"/>
                <a:cs typeface="Arial"/>
                <a:sym typeface="Arial"/>
              </a:defRPr>
            </a:lvl1pPr>
            <a:lvl2pPr indent="0" lvl="1" marL="0" rtl="0" algn="r">
              <a:spcBef>
                <a:spcPts val="0"/>
              </a:spcBef>
              <a:buNone/>
              <a:defRPr b="1" sz="700">
                <a:solidFill>
                  <a:schemeClr val="dk1"/>
                </a:solidFill>
                <a:latin typeface="Arial"/>
                <a:ea typeface="Arial"/>
                <a:cs typeface="Arial"/>
                <a:sym typeface="Arial"/>
              </a:defRPr>
            </a:lvl2pPr>
            <a:lvl3pPr indent="0" lvl="2" marL="0" rtl="0" algn="r">
              <a:spcBef>
                <a:spcPts val="0"/>
              </a:spcBef>
              <a:buNone/>
              <a:defRPr b="1" sz="700">
                <a:solidFill>
                  <a:schemeClr val="dk1"/>
                </a:solidFill>
                <a:latin typeface="Arial"/>
                <a:ea typeface="Arial"/>
                <a:cs typeface="Arial"/>
                <a:sym typeface="Arial"/>
              </a:defRPr>
            </a:lvl3pPr>
            <a:lvl4pPr indent="0" lvl="3" marL="0" rtl="0" algn="r">
              <a:spcBef>
                <a:spcPts val="0"/>
              </a:spcBef>
              <a:buNone/>
              <a:defRPr b="1" sz="700">
                <a:solidFill>
                  <a:schemeClr val="dk1"/>
                </a:solidFill>
                <a:latin typeface="Arial"/>
                <a:ea typeface="Arial"/>
                <a:cs typeface="Arial"/>
                <a:sym typeface="Arial"/>
              </a:defRPr>
            </a:lvl4pPr>
            <a:lvl5pPr indent="0" lvl="4" marL="0" rtl="0" algn="r">
              <a:spcBef>
                <a:spcPts val="0"/>
              </a:spcBef>
              <a:buNone/>
              <a:defRPr b="1" sz="700">
                <a:solidFill>
                  <a:schemeClr val="dk1"/>
                </a:solidFill>
                <a:latin typeface="Arial"/>
                <a:ea typeface="Arial"/>
                <a:cs typeface="Arial"/>
                <a:sym typeface="Arial"/>
              </a:defRPr>
            </a:lvl5pPr>
            <a:lvl6pPr indent="0" lvl="5" marL="0" rtl="0" algn="r">
              <a:spcBef>
                <a:spcPts val="0"/>
              </a:spcBef>
              <a:buNone/>
              <a:defRPr b="1" sz="700">
                <a:solidFill>
                  <a:schemeClr val="dk1"/>
                </a:solidFill>
                <a:latin typeface="Arial"/>
                <a:ea typeface="Arial"/>
                <a:cs typeface="Arial"/>
                <a:sym typeface="Arial"/>
              </a:defRPr>
            </a:lvl6pPr>
            <a:lvl7pPr indent="0" lvl="6" marL="0" rtl="0" algn="r">
              <a:spcBef>
                <a:spcPts val="0"/>
              </a:spcBef>
              <a:buNone/>
              <a:defRPr b="1" sz="700">
                <a:solidFill>
                  <a:schemeClr val="dk1"/>
                </a:solidFill>
                <a:latin typeface="Arial"/>
                <a:ea typeface="Arial"/>
                <a:cs typeface="Arial"/>
                <a:sym typeface="Arial"/>
              </a:defRPr>
            </a:lvl7pPr>
            <a:lvl8pPr indent="0" lvl="7" marL="0" rtl="0" algn="r">
              <a:spcBef>
                <a:spcPts val="0"/>
              </a:spcBef>
              <a:buNone/>
              <a:defRPr b="1" sz="700">
                <a:solidFill>
                  <a:schemeClr val="dk1"/>
                </a:solidFill>
                <a:latin typeface="Arial"/>
                <a:ea typeface="Arial"/>
                <a:cs typeface="Arial"/>
                <a:sym typeface="Arial"/>
              </a:defRPr>
            </a:lvl8pPr>
            <a:lvl9pPr indent="0" lvl="8" marL="0" rt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1180" name="Shape 1180"/>
        <p:cNvGrpSpPr/>
        <p:nvPr/>
      </p:nvGrpSpPr>
      <p:grpSpPr>
        <a:xfrm>
          <a:off x="0" y="0"/>
          <a:ext cx="0" cy="0"/>
          <a:chOff x="0" y="0"/>
          <a:chExt cx="0" cy="0"/>
        </a:xfrm>
      </p:grpSpPr>
      <p:sp>
        <p:nvSpPr>
          <p:cNvPr id="1181" name="Google Shape;1181;p200"/>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Arial"/>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82" name="Google Shape;1182;p20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Arial"/>
                <a:ea typeface="Arial"/>
                <a:cs typeface="Arial"/>
                <a:sym typeface="Arial"/>
              </a:defRPr>
            </a:lvl1pPr>
            <a:lvl2pPr indent="0" lvl="1" marL="0" rtl="0" algn="r">
              <a:spcBef>
                <a:spcPts val="0"/>
              </a:spcBef>
              <a:buNone/>
              <a:defRPr b="1" sz="700">
                <a:solidFill>
                  <a:schemeClr val="dk1"/>
                </a:solidFill>
                <a:latin typeface="Arial"/>
                <a:ea typeface="Arial"/>
                <a:cs typeface="Arial"/>
                <a:sym typeface="Arial"/>
              </a:defRPr>
            </a:lvl2pPr>
            <a:lvl3pPr indent="0" lvl="2" marL="0" rtl="0" algn="r">
              <a:spcBef>
                <a:spcPts val="0"/>
              </a:spcBef>
              <a:buNone/>
              <a:defRPr b="1" sz="700">
                <a:solidFill>
                  <a:schemeClr val="dk1"/>
                </a:solidFill>
                <a:latin typeface="Arial"/>
                <a:ea typeface="Arial"/>
                <a:cs typeface="Arial"/>
                <a:sym typeface="Arial"/>
              </a:defRPr>
            </a:lvl3pPr>
            <a:lvl4pPr indent="0" lvl="3" marL="0" rtl="0" algn="r">
              <a:spcBef>
                <a:spcPts val="0"/>
              </a:spcBef>
              <a:buNone/>
              <a:defRPr b="1" sz="700">
                <a:solidFill>
                  <a:schemeClr val="dk1"/>
                </a:solidFill>
                <a:latin typeface="Arial"/>
                <a:ea typeface="Arial"/>
                <a:cs typeface="Arial"/>
                <a:sym typeface="Arial"/>
              </a:defRPr>
            </a:lvl4pPr>
            <a:lvl5pPr indent="0" lvl="4" marL="0" rtl="0" algn="r">
              <a:spcBef>
                <a:spcPts val="0"/>
              </a:spcBef>
              <a:buNone/>
              <a:defRPr b="1" sz="700">
                <a:solidFill>
                  <a:schemeClr val="dk1"/>
                </a:solidFill>
                <a:latin typeface="Arial"/>
                <a:ea typeface="Arial"/>
                <a:cs typeface="Arial"/>
                <a:sym typeface="Arial"/>
              </a:defRPr>
            </a:lvl5pPr>
            <a:lvl6pPr indent="0" lvl="5" marL="0" rtl="0" algn="r">
              <a:spcBef>
                <a:spcPts val="0"/>
              </a:spcBef>
              <a:buNone/>
              <a:defRPr b="1" sz="700">
                <a:solidFill>
                  <a:schemeClr val="dk1"/>
                </a:solidFill>
                <a:latin typeface="Arial"/>
                <a:ea typeface="Arial"/>
                <a:cs typeface="Arial"/>
                <a:sym typeface="Arial"/>
              </a:defRPr>
            </a:lvl6pPr>
            <a:lvl7pPr indent="0" lvl="6" marL="0" rtl="0" algn="r">
              <a:spcBef>
                <a:spcPts val="0"/>
              </a:spcBef>
              <a:buNone/>
              <a:defRPr b="1" sz="700">
                <a:solidFill>
                  <a:schemeClr val="dk1"/>
                </a:solidFill>
                <a:latin typeface="Arial"/>
                <a:ea typeface="Arial"/>
                <a:cs typeface="Arial"/>
                <a:sym typeface="Arial"/>
              </a:defRPr>
            </a:lvl7pPr>
            <a:lvl8pPr indent="0" lvl="7" marL="0" rtl="0" algn="r">
              <a:spcBef>
                <a:spcPts val="0"/>
              </a:spcBef>
              <a:buNone/>
              <a:defRPr b="1" sz="700">
                <a:solidFill>
                  <a:schemeClr val="dk1"/>
                </a:solidFill>
                <a:latin typeface="Arial"/>
                <a:ea typeface="Arial"/>
                <a:cs typeface="Arial"/>
                <a:sym typeface="Arial"/>
              </a:defRPr>
            </a:lvl8pPr>
            <a:lvl9pPr indent="0" lvl="8" marL="0" rt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Red">
  <p:cSld name="Statement - Red">
    <p:bg>
      <p:bgPr>
        <a:solidFill>
          <a:schemeClr val="accent1"/>
        </a:solidFill>
      </p:bgPr>
    </p:bg>
    <p:spTree>
      <p:nvGrpSpPr>
        <p:cNvPr id="1183" name="Shape 1183"/>
        <p:cNvGrpSpPr/>
        <p:nvPr/>
      </p:nvGrpSpPr>
      <p:grpSpPr>
        <a:xfrm>
          <a:off x="0" y="0"/>
          <a:ext cx="0" cy="0"/>
          <a:chOff x="0" y="0"/>
          <a:chExt cx="0" cy="0"/>
        </a:xfrm>
      </p:grpSpPr>
      <p:sp>
        <p:nvSpPr>
          <p:cNvPr id="1184" name="Google Shape;1184;p201"/>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Arial"/>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Verizon checkmark" id="1185" name="Google Shape;1185;p201"/>
          <p:cNvPicPr preferRelativeResize="0"/>
          <p:nvPr/>
        </p:nvPicPr>
        <p:blipFill rotWithShape="1">
          <a:blip r:embed="rId2">
            <a:alphaModFix/>
          </a:blip>
          <a:srcRect b="0" l="0" r="0" t="0"/>
          <a:stretch/>
        </p:blipFill>
        <p:spPr>
          <a:xfrm>
            <a:off x="352014" y="4573128"/>
            <a:ext cx="402022" cy="433844"/>
          </a:xfrm>
          <a:prstGeom prst="rect">
            <a:avLst/>
          </a:prstGeom>
          <a:noFill/>
          <a:ln>
            <a:noFill/>
          </a:ln>
        </p:spPr>
      </p:pic>
      <p:sp>
        <p:nvSpPr>
          <p:cNvPr id="1186" name="Google Shape;1186;p20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Arial"/>
                <a:ea typeface="Arial"/>
                <a:cs typeface="Arial"/>
                <a:sym typeface="Arial"/>
              </a:defRPr>
            </a:lvl1pPr>
            <a:lvl2pPr indent="0" lvl="1" marL="0" rtl="0" algn="r">
              <a:spcBef>
                <a:spcPts val="0"/>
              </a:spcBef>
              <a:buNone/>
              <a:defRPr b="1" sz="700">
                <a:solidFill>
                  <a:schemeClr val="dk1"/>
                </a:solidFill>
                <a:latin typeface="Arial"/>
                <a:ea typeface="Arial"/>
                <a:cs typeface="Arial"/>
                <a:sym typeface="Arial"/>
              </a:defRPr>
            </a:lvl2pPr>
            <a:lvl3pPr indent="0" lvl="2" marL="0" rtl="0" algn="r">
              <a:spcBef>
                <a:spcPts val="0"/>
              </a:spcBef>
              <a:buNone/>
              <a:defRPr b="1" sz="700">
                <a:solidFill>
                  <a:schemeClr val="dk1"/>
                </a:solidFill>
                <a:latin typeface="Arial"/>
                <a:ea typeface="Arial"/>
                <a:cs typeface="Arial"/>
                <a:sym typeface="Arial"/>
              </a:defRPr>
            </a:lvl3pPr>
            <a:lvl4pPr indent="0" lvl="3" marL="0" rtl="0" algn="r">
              <a:spcBef>
                <a:spcPts val="0"/>
              </a:spcBef>
              <a:buNone/>
              <a:defRPr b="1" sz="700">
                <a:solidFill>
                  <a:schemeClr val="dk1"/>
                </a:solidFill>
                <a:latin typeface="Arial"/>
                <a:ea typeface="Arial"/>
                <a:cs typeface="Arial"/>
                <a:sym typeface="Arial"/>
              </a:defRPr>
            </a:lvl4pPr>
            <a:lvl5pPr indent="0" lvl="4" marL="0" rtl="0" algn="r">
              <a:spcBef>
                <a:spcPts val="0"/>
              </a:spcBef>
              <a:buNone/>
              <a:defRPr b="1" sz="700">
                <a:solidFill>
                  <a:schemeClr val="dk1"/>
                </a:solidFill>
                <a:latin typeface="Arial"/>
                <a:ea typeface="Arial"/>
                <a:cs typeface="Arial"/>
                <a:sym typeface="Arial"/>
              </a:defRPr>
            </a:lvl5pPr>
            <a:lvl6pPr indent="0" lvl="5" marL="0" rtl="0" algn="r">
              <a:spcBef>
                <a:spcPts val="0"/>
              </a:spcBef>
              <a:buNone/>
              <a:defRPr b="1" sz="700">
                <a:solidFill>
                  <a:schemeClr val="dk1"/>
                </a:solidFill>
                <a:latin typeface="Arial"/>
                <a:ea typeface="Arial"/>
                <a:cs typeface="Arial"/>
                <a:sym typeface="Arial"/>
              </a:defRPr>
            </a:lvl6pPr>
            <a:lvl7pPr indent="0" lvl="6" marL="0" rtl="0" algn="r">
              <a:spcBef>
                <a:spcPts val="0"/>
              </a:spcBef>
              <a:buNone/>
              <a:defRPr b="1" sz="700">
                <a:solidFill>
                  <a:schemeClr val="dk1"/>
                </a:solidFill>
                <a:latin typeface="Arial"/>
                <a:ea typeface="Arial"/>
                <a:cs typeface="Arial"/>
                <a:sym typeface="Arial"/>
              </a:defRPr>
            </a:lvl7pPr>
            <a:lvl8pPr indent="0" lvl="7" marL="0" rtl="0" algn="r">
              <a:spcBef>
                <a:spcPts val="0"/>
              </a:spcBef>
              <a:buNone/>
              <a:defRPr b="1" sz="700">
                <a:solidFill>
                  <a:schemeClr val="dk1"/>
                </a:solidFill>
                <a:latin typeface="Arial"/>
                <a:ea typeface="Arial"/>
                <a:cs typeface="Arial"/>
                <a:sym typeface="Arial"/>
              </a:defRPr>
            </a:lvl8pPr>
            <a:lvl9pPr indent="0" lvl="8" marL="0" rt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hoto Bg">
  <p:cSld name="Statement Photo Bg">
    <p:bg>
      <p:bgPr>
        <a:solidFill>
          <a:schemeClr val="lt1"/>
        </a:solidFill>
      </p:bgPr>
    </p:bg>
    <p:spTree>
      <p:nvGrpSpPr>
        <p:cNvPr id="1187" name="Shape 1187"/>
        <p:cNvGrpSpPr/>
        <p:nvPr/>
      </p:nvGrpSpPr>
      <p:grpSpPr>
        <a:xfrm>
          <a:off x="0" y="0"/>
          <a:ext cx="0" cy="0"/>
          <a:chOff x="0" y="0"/>
          <a:chExt cx="0" cy="0"/>
        </a:xfrm>
      </p:grpSpPr>
      <p:sp>
        <p:nvSpPr>
          <p:cNvPr id="1188" name="Google Shape;1188;p202"/>
          <p:cNvSpPr/>
          <p:nvPr>
            <p:ph idx="2" type="pic"/>
          </p:nvPr>
        </p:nvSpPr>
        <p:spPr>
          <a:xfrm>
            <a:off x="0" y="0"/>
            <a:ext cx="9144000" cy="5143500"/>
          </a:xfrm>
          <a:prstGeom prst="rect">
            <a:avLst/>
          </a:prstGeom>
          <a:solidFill>
            <a:srgbClr val="D8D8D8"/>
          </a:solidFill>
          <a:ln>
            <a:noFill/>
          </a:ln>
        </p:spPr>
      </p:sp>
      <p:sp>
        <p:nvSpPr>
          <p:cNvPr id="1189" name="Google Shape;1189;p202"/>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Arial"/>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Verizon checkmark" id="1190" name="Google Shape;1190;p202"/>
          <p:cNvPicPr preferRelativeResize="0"/>
          <p:nvPr/>
        </p:nvPicPr>
        <p:blipFill rotWithShape="1">
          <a:blip r:embed="rId2">
            <a:alphaModFix/>
          </a:blip>
          <a:srcRect b="0" l="0" r="0" t="0"/>
          <a:stretch/>
        </p:blipFill>
        <p:spPr>
          <a:xfrm>
            <a:off x="352014" y="4573128"/>
            <a:ext cx="402029" cy="433844"/>
          </a:xfrm>
          <a:prstGeom prst="rect">
            <a:avLst/>
          </a:prstGeom>
          <a:noFill/>
          <a:ln>
            <a:noFill/>
          </a:ln>
        </p:spPr>
      </p:pic>
      <p:sp>
        <p:nvSpPr>
          <p:cNvPr id="1191" name="Google Shape;1191;p202"/>
          <p:cNvSpPr txBox="1"/>
          <p:nvPr/>
        </p:nvSpPr>
        <p:spPr>
          <a:xfrm>
            <a:off x="1014847"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dk1"/>
                </a:solidFill>
                <a:latin typeface="Arial"/>
                <a:ea typeface="Arial"/>
                <a:cs typeface="Arial"/>
                <a:sym typeface="Arial"/>
              </a:rPr>
              <a:t>Verizon confidential and proprietary. Unauthorized disclosure, reproduction or other use prohibited.</a:t>
            </a:r>
            <a:endParaRPr b="0" i="0" sz="650">
              <a:solidFill>
                <a:schemeClr val="dk1"/>
              </a:solidFill>
              <a:latin typeface="Arial"/>
              <a:ea typeface="Arial"/>
              <a:cs typeface="Arial"/>
              <a:sym typeface="Arial"/>
            </a:endParaRPr>
          </a:p>
        </p:txBody>
      </p:sp>
      <p:sp>
        <p:nvSpPr>
          <p:cNvPr id="1192" name="Google Shape;1192;p20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Arial"/>
                <a:ea typeface="Arial"/>
                <a:cs typeface="Arial"/>
                <a:sym typeface="Arial"/>
              </a:defRPr>
            </a:lvl1pPr>
            <a:lvl2pPr indent="0" lvl="1" marL="0" rtl="0" algn="r">
              <a:spcBef>
                <a:spcPts val="0"/>
              </a:spcBef>
              <a:buNone/>
              <a:defRPr b="1" sz="700">
                <a:solidFill>
                  <a:schemeClr val="dk1"/>
                </a:solidFill>
                <a:latin typeface="Arial"/>
                <a:ea typeface="Arial"/>
                <a:cs typeface="Arial"/>
                <a:sym typeface="Arial"/>
              </a:defRPr>
            </a:lvl2pPr>
            <a:lvl3pPr indent="0" lvl="2" marL="0" rtl="0" algn="r">
              <a:spcBef>
                <a:spcPts val="0"/>
              </a:spcBef>
              <a:buNone/>
              <a:defRPr b="1" sz="700">
                <a:solidFill>
                  <a:schemeClr val="dk1"/>
                </a:solidFill>
                <a:latin typeface="Arial"/>
                <a:ea typeface="Arial"/>
                <a:cs typeface="Arial"/>
                <a:sym typeface="Arial"/>
              </a:defRPr>
            </a:lvl3pPr>
            <a:lvl4pPr indent="0" lvl="3" marL="0" rtl="0" algn="r">
              <a:spcBef>
                <a:spcPts val="0"/>
              </a:spcBef>
              <a:buNone/>
              <a:defRPr b="1" sz="700">
                <a:solidFill>
                  <a:schemeClr val="dk1"/>
                </a:solidFill>
                <a:latin typeface="Arial"/>
                <a:ea typeface="Arial"/>
                <a:cs typeface="Arial"/>
                <a:sym typeface="Arial"/>
              </a:defRPr>
            </a:lvl4pPr>
            <a:lvl5pPr indent="0" lvl="4" marL="0" rtl="0" algn="r">
              <a:spcBef>
                <a:spcPts val="0"/>
              </a:spcBef>
              <a:buNone/>
              <a:defRPr b="1" sz="700">
                <a:solidFill>
                  <a:schemeClr val="dk1"/>
                </a:solidFill>
                <a:latin typeface="Arial"/>
                <a:ea typeface="Arial"/>
                <a:cs typeface="Arial"/>
                <a:sym typeface="Arial"/>
              </a:defRPr>
            </a:lvl5pPr>
            <a:lvl6pPr indent="0" lvl="5" marL="0" rtl="0" algn="r">
              <a:spcBef>
                <a:spcPts val="0"/>
              </a:spcBef>
              <a:buNone/>
              <a:defRPr b="1" sz="700">
                <a:solidFill>
                  <a:schemeClr val="dk1"/>
                </a:solidFill>
                <a:latin typeface="Arial"/>
                <a:ea typeface="Arial"/>
                <a:cs typeface="Arial"/>
                <a:sym typeface="Arial"/>
              </a:defRPr>
            </a:lvl6pPr>
            <a:lvl7pPr indent="0" lvl="6" marL="0" rtl="0" algn="r">
              <a:spcBef>
                <a:spcPts val="0"/>
              </a:spcBef>
              <a:buNone/>
              <a:defRPr b="1" sz="700">
                <a:solidFill>
                  <a:schemeClr val="dk1"/>
                </a:solidFill>
                <a:latin typeface="Arial"/>
                <a:ea typeface="Arial"/>
                <a:cs typeface="Arial"/>
                <a:sym typeface="Arial"/>
              </a:defRPr>
            </a:lvl7pPr>
            <a:lvl8pPr indent="0" lvl="7" marL="0" rtl="0" algn="r">
              <a:spcBef>
                <a:spcPts val="0"/>
              </a:spcBef>
              <a:buNone/>
              <a:defRPr b="1" sz="700">
                <a:solidFill>
                  <a:schemeClr val="dk1"/>
                </a:solidFill>
                <a:latin typeface="Arial"/>
                <a:ea typeface="Arial"/>
                <a:cs typeface="Arial"/>
                <a:sym typeface="Arial"/>
              </a:defRPr>
            </a:lvl8pPr>
            <a:lvl9pPr indent="0" lvl="8" marL="0" rt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1193" name="Shape 1193"/>
        <p:cNvGrpSpPr/>
        <p:nvPr/>
      </p:nvGrpSpPr>
      <p:grpSpPr>
        <a:xfrm>
          <a:off x="0" y="0"/>
          <a:ext cx="0" cy="0"/>
          <a:chOff x="0" y="0"/>
          <a:chExt cx="0" cy="0"/>
        </a:xfrm>
      </p:grpSpPr>
      <p:sp>
        <p:nvSpPr>
          <p:cNvPr id="1194" name="Google Shape;1194;p203"/>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68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ose">
  <p:cSld name="Purpose">
    <p:spTree>
      <p:nvGrpSpPr>
        <p:cNvPr id="1195" name="Shape 1195"/>
        <p:cNvGrpSpPr/>
        <p:nvPr/>
      </p:nvGrpSpPr>
      <p:grpSpPr>
        <a:xfrm>
          <a:off x="0" y="0"/>
          <a:ext cx="0" cy="0"/>
          <a:chOff x="0" y="0"/>
          <a:chExt cx="0" cy="0"/>
        </a:xfrm>
      </p:grpSpPr>
      <p:pic>
        <p:nvPicPr>
          <p:cNvPr descr="Purpose checkmark" id="1196" name="Google Shape;1196;p204"/>
          <p:cNvPicPr preferRelativeResize="0"/>
          <p:nvPr/>
        </p:nvPicPr>
        <p:blipFill rotWithShape="1">
          <a:blip r:embed="rId2">
            <a:alphaModFix/>
          </a:blip>
          <a:srcRect b="0" l="0" r="0" t="0"/>
          <a:stretch/>
        </p:blipFill>
        <p:spPr>
          <a:xfrm>
            <a:off x="3207830" y="1595004"/>
            <a:ext cx="2728343" cy="1953494"/>
          </a:xfrm>
          <a:prstGeom prst="rect">
            <a:avLst/>
          </a:prstGeom>
          <a:noFill/>
          <a:ln>
            <a:noFill/>
          </a:ln>
        </p:spPr>
      </p:pic>
      <p:sp>
        <p:nvSpPr>
          <p:cNvPr id="1197" name="Google Shape;1197;p204"/>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ose - Reverse">
  <p:cSld name="Purpose - Reverse">
    <p:bg>
      <p:bgPr>
        <a:solidFill>
          <a:schemeClr val="dk1"/>
        </a:solidFill>
      </p:bgPr>
    </p:bg>
    <p:spTree>
      <p:nvGrpSpPr>
        <p:cNvPr id="1198" name="Shape 1198"/>
        <p:cNvGrpSpPr/>
        <p:nvPr/>
      </p:nvGrpSpPr>
      <p:grpSpPr>
        <a:xfrm>
          <a:off x="0" y="0"/>
          <a:ext cx="0" cy="0"/>
          <a:chOff x="0" y="0"/>
          <a:chExt cx="0" cy="0"/>
        </a:xfrm>
      </p:grpSpPr>
      <p:pic>
        <p:nvPicPr>
          <p:cNvPr descr="Purpose checkmark" id="1199" name="Google Shape;1199;p205"/>
          <p:cNvPicPr preferRelativeResize="0"/>
          <p:nvPr/>
        </p:nvPicPr>
        <p:blipFill rotWithShape="1">
          <a:blip r:embed="rId2">
            <a:alphaModFix/>
          </a:blip>
          <a:srcRect b="0" l="0" r="0" t="0"/>
          <a:stretch/>
        </p:blipFill>
        <p:spPr>
          <a:xfrm>
            <a:off x="3207830" y="1595004"/>
            <a:ext cx="2728343" cy="1953494"/>
          </a:xfrm>
          <a:prstGeom prst="rect">
            <a:avLst/>
          </a:prstGeom>
          <a:noFill/>
          <a:ln>
            <a:noFill/>
          </a:ln>
        </p:spPr>
      </p:pic>
      <p:sp>
        <p:nvSpPr>
          <p:cNvPr id="1200" name="Google Shape;1200;p205"/>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 Together">
  <p:cSld name="Forward Together">
    <p:spTree>
      <p:nvGrpSpPr>
        <p:cNvPr id="1201" name="Shape 1201"/>
        <p:cNvGrpSpPr/>
        <p:nvPr/>
      </p:nvGrpSpPr>
      <p:grpSpPr>
        <a:xfrm>
          <a:off x="0" y="0"/>
          <a:ext cx="0" cy="0"/>
          <a:chOff x="0" y="0"/>
          <a:chExt cx="0" cy="0"/>
        </a:xfrm>
      </p:grpSpPr>
      <p:pic>
        <p:nvPicPr>
          <p:cNvPr descr="Forward Together checkmark" id="1202" name="Google Shape;1202;p206"/>
          <p:cNvPicPr preferRelativeResize="0"/>
          <p:nvPr/>
        </p:nvPicPr>
        <p:blipFill rotWithShape="1">
          <a:blip r:embed="rId2">
            <a:alphaModFix/>
          </a:blip>
          <a:srcRect b="0" l="0" r="0" t="0"/>
          <a:stretch/>
        </p:blipFill>
        <p:spPr>
          <a:xfrm>
            <a:off x="1811481" y="600740"/>
            <a:ext cx="5521037" cy="3942018"/>
          </a:xfrm>
          <a:prstGeom prst="rect">
            <a:avLst/>
          </a:prstGeom>
          <a:noFill/>
          <a:ln>
            <a:noFill/>
          </a:ln>
        </p:spPr>
      </p:pic>
      <p:sp>
        <p:nvSpPr>
          <p:cNvPr id="1203" name="Google Shape;1203;p206"/>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Statement and Chart">
  <p:cSld name="1_One Statement and Chart">
    <p:spTree>
      <p:nvGrpSpPr>
        <p:cNvPr id="97" name="Shape 97"/>
        <p:cNvGrpSpPr/>
        <p:nvPr/>
      </p:nvGrpSpPr>
      <p:grpSpPr>
        <a:xfrm>
          <a:off x="0" y="0"/>
          <a:ext cx="0" cy="0"/>
          <a:chOff x="0" y="0"/>
          <a:chExt cx="0" cy="0"/>
        </a:xfrm>
      </p:grpSpPr>
      <p:sp>
        <p:nvSpPr>
          <p:cNvPr id="98" name="Google Shape;98;p22"/>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DS"/>
              <a:buNone/>
              <a:defRPr b="0" i="0" sz="1200" u="none" cap="none" strike="noStrike">
                <a:solidFill>
                  <a:schemeClr val="dk1"/>
                </a:solidFill>
                <a:latin typeface="Verizon NHG DS"/>
                <a:ea typeface="Verizon NHG DS"/>
                <a:cs typeface="Verizon NHG DS"/>
                <a:sym typeface="Verizon NHG DS"/>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99" name="Google Shape;99;p22"/>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1pPr>
            <a:lvl2pPr indent="-228600" lvl="1" marL="9144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2pPr>
            <a:lvl3pPr indent="-304800" lvl="2" marL="13716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3pPr>
            <a:lvl4pPr indent="-304800" lvl="3" marL="18288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4pPr>
            <a:lvl5pPr indent="-304800" lvl="4" marL="22860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100" name="Google Shape;100;p2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01" name="Google Shape;101;p22"/>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atin typeface="Verizon NHG DS"/>
                <a:ea typeface="Verizon NHG DS"/>
                <a:cs typeface="Verizon NHG DS"/>
                <a:sym typeface="Verizon NHG D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 name="Google Shape;102;p2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 Together - Reverse">
  <p:cSld name="Forward Together - Reverse">
    <p:bg>
      <p:bgPr>
        <a:solidFill>
          <a:schemeClr val="dk1"/>
        </a:solidFill>
      </p:bgPr>
    </p:bg>
    <p:spTree>
      <p:nvGrpSpPr>
        <p:cNvPr id="1204" name="Shape 1204"/>
        <p:cNvGrpSpPr/>
        <p:nvPr/>
      </p:nvGrpSpPr>
      <p:grpSpPr>
        <a:xfrm>
          <a:off x="0" y="0"/>
          <a:ext cx="0" cy="0"/>
          <a:chOff x="0" y="0"/>
          <a:chExt cx="0" cy="0"/>
        </a:xfrm>
      </p:grpSpPr>
      <p:pic>
        <p:nvPicPr>
          <p:cNvPr descr="Forward Together checkmark" id="1205" name="Google Shape;1205;p207"/>
          <p:cNvPicPr preferRelativeResize="0"/>
          <p:nvPr/>
        </p:nvPicPr>
        <p:blipFill rotWithShape="1">
          <a:blip r:embed="rId2">
            <a:alphaModFix/>
          </a:blip>
          <a:srcRect b="0" l="0" r="0" t="0"/>
          <a:stretch/>
        </p:blipFill>
        <p:spPr>
          <a:xfrm>
            <a:off x="1811482" y="600740"/>
            <a:ext cx="5521037" cy="3942018"/>
          </a:xfrm>
          <a:prstGeom prst="rect">
            <a:avLst/>
          </a:prstGeom>
          <a:noFill/>
          <a:ln>
            <a:noFill/>
          </a:ln>
        </p:spPr>
      </p:pic>
      <p:sp>
        <p:nvSpPr>
          <p:cNvPr id="1206" name="Google Shape;1206;p207"/>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Together">
  <p:cSld name="#ForwardTogether">
    <p:spTree>
      <p:nvGrpSpPr>
        <p:cNvPr id="1207" name="Shape 1207"/>
        <p:cNvGrpSpPr/>
        <p:nvPr/>
      </p:nvGrpSpPr>
      <p:grpSpPr>
        <a:xfrm>
          <a:off x="0" y="0"/>
          <a:ext cx="0" cy="0"/>
          <a:chOff x="0" y="0"/>
          <a:chExt cx="0" cy="0"/>
        </a:xfrm>
      </p:grpSpPr>
      <p:pic>
        <p:nvPicPr>
          <p:cNvPr descr="# Forward Together logo" id="1208" name="Google Shape;1208;p208"/>
          <p:cNvPicPr preferRelativeResize="0"/>
          <p:nvPr/>
        </p:nvPicPr>
        <p:blipFill rotWithShape="1">
          <a:blip r:embed="rId2">
            <a:alphaModFix/>
          </a:blip>
          <a:srcRect b="0" l="0" r="0" t="0"/>
          <a:stretch/>
        </p:blipFill>
        <p:spPr>
          <a:xfrm>
            <a:off x="2003919" y="2111207"/>
            <a:ext cx="5136159" cy="921084"/>
          </a:xfrm>
          <a:prstGeom prst="rect">
            <a:avLst/>
          </a:prstGeom>
          <a:noFill/>
          <a:ln>
            <a:noFill/>
          </a:ln>
        </p:spPr>
      </p:pic>
      <p:sp>
        <p:nvSpPr>
          <p:cNvPr id="1209" name="Google Shape;1209;p208"/>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Together - Reverse">
  <p:cSld name="#ForwardTogether - Reverse">
    <p:bg>
      <p:bgPr>
        <a:solidFill>
          <a:schemeClr val="dk1"/>
        </a:solidFill>
      </p:bgPr>
    </p:bg>
    <p:spTree>
      <p:nvGrpSpPr>
        <p:cNvPr id="1210" name="Shape 1210"/>
        <p:cNvGrpSpPr/>
        <p:nvPr/>
      </p:nvGrpSpPr>
      <p:grpSpPr>
        <a:xfrm>
          <a:off x="0" y="0"/>
          <a:ext cx="0" cy="0"/>
          <a:chOff x="0" y="0"/>
          <a:chExt cx="0" cy="0"/>
        </a:xfrm>
      </p:grpSpPr>
      <p:pic>
        <p:nvPicPr>
          <p:cNvPr descr="# Forward Together logo" id="1211" name="Google Shape;1211;p209"/>
          <p:cNvPicPr preferRelativeResize="0"/>
          <p:nvPr/>
        </p:nvPicPr>
        <p:blipFill rotWithShape="1">
          <a:blip r:embed="rId2">
            <a:alphaModFix/>
          </a:blip>
          <a:srcRect b="0" l="0" r="0" t="0"/>
          <a:stretch/>
        </p:blipFill>
        <p:spPr>
          <a:xfrm>
            <a:off x="2003919" y="2111207"/>
            <a:ext cx="5136159" cy="921084"/>
          </a:xfrm>
          <a:prstGeom prst="rect">
            <a:avLst/>
          </a:prstGeom>
          <a:noFill/>
          <a:ln>
            <a:noFill/>
          </a:ln>
        </p:spPr>
      </p:pic>
      <p:sp>
        <p:nvSpPr>
          <p:cNvPr id="1212" name="Google Shape;1212;p209"/>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gn Off">
  <p:cSld name="Sign Off">
    <p:spTree>
      <p:nvGrpSpPr>
        <p:cNvPr id="1213" name="Shape 1213"/>
        <p:cNvGrpSpPr/>
        <p:nvPr/>
      </p:nvGrpSpPr>
      <p:grpSpPr>
        <a:xfrm>
          <a:off x="0" y="0"/>
          <a:ext cx="0" cy="0"/>
          <a:chOff x="0" y="0"/>
          <a:chExt cx="0" cy="0"/>
        </a:xfrm>
      </p:grpSpPr>
      <p:pic>
        <p:nvPicPr>
          <p:cNvPr descr="Verizon logo" id="1214" name="Google Shape;1214;p210"/>
          <p:cNvPicPr preferRelativeResize="0"/>
          <p:nvPr/>
        </p:nvPicPr>
        <p:blipFill rotWithShape="1">
          <a:blip r:embed="rId2">
            <a:alphaModFix/>
          </a:blip>
          <a:srcRect b="0" l="0" r="0" t="0"/>
          <a:stretch/>
        </p:blipFill>
        <p:spPr>
          <a:xfrm>
            <a:off x="3027947" y="1884811"/>
            <a:ext cx="3344138" cy="1239561"/>
          </a:xfrm>
          <a:prstGeom prst="rect">
            <a:avLst/>
          </a:prstGeom>
          <a:noFill/>
          <a:ln>
            <a:noFill/>
          </a:ln>
        </p:spPr>
      </p:pic>
      <p:sp>
        <p:nvSpPr>
          <p:cNvPr id="1215" name="Google Shape;1215;p210"/>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gn Off - Reverse">
  <p:cSld name="Sign Off - Reverse">
    <p:bg>
      <p:bgPr>
        <a:solidFill>
          <a:schemeClr val="dk1"/>
        </a:solidFill>
      </p:bgPr>
    </p:bg>
    <p:spTree>
      <p:nvGrpSpPr>
        <p:cNvPr id="1216" name="Shape 1216"/>
        <p:cNvGrpSpPr/>
        <p:nvPr/>
      </p:nvGrpSpPr>
      <p:grpSpPr>
        <a:xfrm>
          <a:off x="0" y="0"/>
          <a:ext cx="0" cy="0"/>
          <a:chOff x="0" y="0"/>
          <a:chExt cx="0" cy="0"/>
        </a:xfrm>
      </p:grpSpPr>
      <p:pic>
        <p:nvPicPr>
          <p:cNvPr descr="Verizon logo" id="1217" name="Google Shape;1217;p211"/>
          <p:cNvPicPr preferRelativeResize="0"/>
          <p:nvPr/>
        </p:nvPicPr>
        <p:blipFill rotWithShape="1">
          <a:blip r:embed="rId2">
            <a:alphaModFix/>
          </a:blip>
          <a:srcRect b="0" l="0" r="0" t="0"/>
          <a:stretch/>
        </p:blipFill>
        <p:spPr>
          <a:xfrm>
            <a:off x="3027947" y="1884811"/>
            <a:ext cx="3344138" cy="1239561"/>
          </a:xfrm>
          <a:prstGeom prst="rect">
            <a:avLst/>
          </a:prstGeom>
          <a:noFill/>
          <a:ln>
            <a:noFill/>
          </a:ln>
        </p:spPr>
      </p:pic>
      <p:sp>
        <p:nvSpPr>
          <p:cNvPr id="1218" name="Google Shape;1218;p211"/>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Sign Off">
  <p:cSld name="External Sign Off">
    <p:spTree>
      <p:nvGrpSpPr>
        <p:cNvPr id="1219" name="Shape 1219"/>
        <p:cNvGrpSpPr/>
        <p:nvPr/>
      </p:nvGrpSpPr>
      <p:grpSpPr>
        <a:xfrm>
          <a:off x="0" y="0"/>
          <a:ext cx="0" cy="0"/>
          <a:chOff x="0" y="0"/>
          <a:chExt cx="0" cy="0"/>
        </a:xfrm>
      </p:grpSpPr>
      <p:pic>
        <p:nvPicPr>
          <p:cNvPr descr="Verizon checkmark" id="1220" name="Google Shape;1220;p212"/>
          <p:cNvPicPr preferRelativeResize="0"/>
          <p:nvPr/>
        </p:nvPicPr>
        <p:blipFill rotWithShape="1">
          <a:blip r:embed="rId2">
            <a:alphaModFix/>
          </a:blip>
          <a:srcRect b="0" l="0" r="0" t="0"/>
          <a:stretch/>
        </p:blipFill>
        <p:spPr>
          <a:xfrm>
            <a:off x="2241420" y="109104"/>
            <a:ext cx="4661159" cy="4925295"/>
          </a:xfrm>
          <a:prstGeom prst="rect">
            <a:avLst/>
          </a:prstGeom>
          <a:noFill/>
          <a:ln>
            <a:noFill/>
          </a:ln>
        </p:spPr>
      </p:pic>
      <p:sp>
        <p:nvSpPr>
          <p:cNvPr id="1221" name="Google Shape;1221;p212"/>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Sign Off - Reverse">
  <p:cSld name="External Sign Off - Reverse">
    <p:bg>
      <p:bgPr>
        <a:solidFill>
          <a:schemeClr val="dk1"/>
        </a:solidFill>
      </p:bgPr>
    </p:bg>
    <p:spTree>
      <p:nvGrpSpPr>
        <p:cNvPr id="1222" name="Shape 1222"/>
        <p:cNvGrpSpPr/>
        <p:nvPr/>
      </p:nvGrpSpPr>
      <p:grpSpPr>
        <a:xfrm>
          <a:off x="0" y="0"/>
          <a:ext cx="0" cy="0"/>
          <a:chOff x="0" y="0"/>
          <a:chExt cx="0" cy="0"/>
        </a:xfrm>
      </p:grpSpPr>
      <p:pic>
        <p:nvPicPr>
          <p:cNvPr descr="Verizon checkmark" id="1223" name="Google Shape;1223;p213"/>
          <p:cNvPicPr preferRelativeResize="0"/>
          <p:nvPr/>
        </p:nvPicPr>
        <p:blipFill rotWithShape="1">
          <a:blip r:embed="rId2">
            <a:alphaModFix/>
          </a:blip>
          <a:srcRect b="0" l="0" r="0" t="0"/>
          <a:stretch/>
        </p:blipFill>
        <p:spPr>
          <a:xfrm>
            <a:off x="2241420" y="109104"/>
            <a:ext cx="4661159" cy="4925295"/>
          </a:xfrm>
          <a:prstGeom prst="rect">
            <a:avLst/>
          </a:prstGeom>
          <a:noFill/>
          <a:ln>
            <a:noFill/>
          </a:ln>
        </p:spPr>
      </p:pic>
      <p:sp>
        <p:nvSpPr>
          <p:cNvPr id="1224" name="Google Shape;1224;p213"/>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Slide">
  <p:cSld name="Info Slide">
    <p:spTree>
      <p:nvGrpSpPr>
        <p:cNvPr id="1225" name="Shape 1225"/>
        <p:cNvGrpSpPr/>
        <p:nvPr/>
      </p:nvGrpSpPr>
      <p:grpSpPr>
        <a:xfrm>
          <a:off x="0" y="0"/>
          <a:ext cx="0" cy="0"/>
          <a:chOff x="0" y="0"/>
          <a:chExt cx="0" cy="0"/>
        </a:xfrm>
      </p:grpSpPr>
      <p:sp>
        <p:nvSpPr>
          <p:cNvPr id="1226" name="Google Shape;1226;p214"/>
          <p:cNvSpPr/>
          <p:nvPr/>
        </p:nvSpPr>
        <p:spPr>
          <a:xfrm>
            <a:off x="1270" y="0"/>
            <a:ext cx="9142800" cy="5143500"/>
          </a:xfrm>
          <a:prstGeom prst="rect">
            <a:avLst/>
          </a:prstGeom>
          <a:noFill/>
          <a:ln cap="flat" cmpd="sng" w="1016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7" name="Google Shape;1227;p214"/>
          <p:cNvSpPr/>
          <p:nvPr/>
        </p:nvSpPr>
        <p:spPr>
          <a:xfrm>
            <a:off x="1270" y="-35866"/>
            <a:ext cx="9142800" cy="310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050">
                <a:solidFill>
                  <a:schemeClr val="lt1"/>
                </a:solidFill>
                <a:latin typeface="Arial"/>
                <a:ea typeface="Arial"/>
                <a:cs typeface="Arial"/>
                <a:sym typeface="Arial"/>
              </a:rPr>
              <a:t>Read this info slide. This is not a template.</a:t>
            </a:r>
            <a:endParaRPr/>
          </a:p>
        </p:txBody>
      </p:sp>
      <p:sp>
        <p:nvSpPr>
          <p:cNvPr id="1228" name="Google Shape;1228;p214"/>
          <p:cNvSpPr/>
          <p:nvPr/>
        </p:nvSpPr>
        <p:spPr>
          <a:xfrm>
            <a:off x="251012" y="4673774"/>
            <a:ext cx="6105000" cy="310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 Slide">
  <p:cSld name="4_Content Slide">
    <p:spTree>
      <p:nvGrpSpPr>
        <p:cNvPr id="1229" name="Shape 1229"/>
        <p:cNvGrpSpPr/>
        <p:nvPr/>
      </p:nvGrpSpPr>
      <p:grpSpPr>
        <a:xfrm>
          <a:off x="0" y="0"/>
          <a:ext cx="0" cy="0"/>
          <a:chOff x="0" y="0"/>
          <a:chExt cx="0" cy="0"/>
        </a:xfrm>
      </p:grpSpPr>
      <p:sp>
        <p:nvSpPr>
          <p:cNvPr id="1230" name="Google Shape;1230;p215"/>
          <p:cNvSpPr txBox="1"/>
          <p:nvPr>
            <p:ph type="title"/>
          </p:nvPr>
        </p:nvSpPr>
        <p:spPr>
          <a:xfrm>
            <a:off x="233172" y="234496"/>
            <a:ext cx="8620500" cy="484500"/>
          </a:xfrm>
          <a:prstGeom prst="rect">
            <a:avLst/>
          </a:prstGeom>
          <a:noFill/>
          <a:ln>
            <a:noFill/>
          </a:ln>
        </p:spPr>
        <p:txBody>
          <a:bodyPr anchorCtr="0" anchor="t" bIns="0" lIns="45700" spcFirstLastPara="1" rIns="4570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1" name="Google Shape;1231;p215"/>
          <p:cNvSpPr txBox="1"/>
          <p:nvPr>
            <p:ph idx="10" type="dt"/>
          </p:nvPr>
        </p:nvSpPr>
        <p:spPr>
          <a:xfrm>
            <a:off x="8669431" y="5191274"/>
            <a:ext cx="474600" cy="2007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2" name="Google Shape;1232;p21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33" name="Google Shape;1233;p21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234" name="Google Shape;1234;p215"/>
          <p:cNvSpPr txBox="1"/>
          <p:nvPr>
            <p:ph idx="1" type="body"/>
          </p:nvPr>
        </p:nvSpPr>
        <p:spPr>
          <a:xfrm>
            <a:off x="218295" y="1045565"/>
            <a:ext cx="8641200" cy="3477000"/>
          </a:xfrm>
          <a:prstGeom prst="rect">
            <a:avLst/>
          </a:prstGeom>
          <a:noFill/>
          <a:ln>
            <a:noFill/>
          </a:ln>
        </p:spPr>
        <p:txBody>
          <a:bodyPr anchorCtr="0" anchor="t" bIns="0" lIns="45700" spcFirstLastPara="1" rIns="45700" wrap="square" tIns="0">
            <a:noAutofit/>
          </a:bodyPr>
          <a:lstStyle>
            <a:lvl1pPr indent="-304800" lvl="0" marL="457200" rtl="0" algn="l">
              <a:lnSpc>
                <a:spcPct val="100000"/>
              </a:lnSpc>
              <a:spcBef>
                <a:spcPts val="900"/>
              </a:spcBef>
              <a:spcAft>
                <a:spcPts val="0"/>
              </a:spcAft>
              <a:buClr>
                <a:schemeClr val="dk1"/>
              </a:buClr>
              <a:buSzPts val="1200"/>
              <a:buFont typeface="Arial"/>
              <a:buChar char="•"/>
              <a:defRPr/>
            </a:lvl1pPr>
            <a:lvl2pPr indent="-304800" lvl="1" marL="914400" rtl="0" algn="l">
              <a:lnSpc>
                <a:spcPct val="100000"/>
              </a:lnSpc>
              <a:spcBef>
                <a:spcPts val="900"/>
              </a:spcBef>
              <a:spcAft>
                <a:spcPts val="0"/>
              </a:spcAft>
              <a:buClr>
                <a:schemeClr val="dk1"/>
              </a:buClr>
              <a:buSzPts val="1200"/>
              <a:buFont typeface="Arial"/>
              <a:buChar char="•"/>
              <a:defRPr/>
            </a:lvl2pPr>
            <a:lvl3pPr indent="-335280" lvl="2" marL="1371600" rtl="0" algn="l">
              <a:lnSpc>
                <a:spcPct val="100000"/>
              </a:lnSpc>
              <a:spcBef>
                <a:spcPts val="600"/>
              </a:spcBef>
              <a:spcAft>
                <a:spcPts val="0"/>
              </a:spcAft>
              <a:buClr>
                <a:schemeClr val="dk1"/>
              </a:buClr>
              <a:buSzPts val="1680"/>
              <a:buFont typeface="Arial"/>
              <a:buChar char="•"/>
              <a:defRPr/>
            </a:lvl3pPr>
            <a:lvl4pPr indent="-304800" lvl="3" marL="1828800" rtl="0" algn="l">
              <a:lnSpc>
                <a:spcPct val="100000"/>
              </a:lnSpc>
              <a:spcBef>
                <a:spcPts val="600"/>
              </a:spcBef>
              <a:spcAft>
                <a:spcPts val="0"/>
              </a:spcAft>
              <a:buClr>
                <a:schemeClr val="dk1"/>
              </a:buClr>
              <a:buSzPts val="1200"/>
              <a:buFont typeface="Arial"/>
              <a:buChar char="•"/>
              <a:defRPr/>
            </a:lvl4pPr>
            <a:lvl5pPr indent="-304800" lvl="4" marL="2286000" rtl="0" algn="l">
              <a:lnSpc>
                <a:spcPct val="100000"/>
              </a:lnSpc>
              <a:spcBef>
                <a:spcPts val="600"/>
              </a:spcBef>
              <a:spcAft>
                <a:spcPts val="0"/>
              </a:spcAft>
              <a:buClr>
                <a:schemeClr val="dk1"/>
              </a:buClr>
              <a:buSzPts val="1200"/>
              <a:buFont typeface="Arial"/>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35" name="Shape 1235"/>
        <p:cNvGrpSpPr/>
        <p:nvPr/>
      </p:nvGrpSpPr>
      <p:grpSpPr>
        <a:xfrm>
          <a:off x="0" y="0"/>
          <a:ext cx="0" cy="0"/>
          <a:chOff x="0" y="0"/>
          <a:chExt cx="0" cy="0"/>
        </a:xfrm>
      </p:grpSpPr>
      <p:sp>
        <p:nvSpPr>
          <p:cNvPr id="1236" name="Google Shape;1236;p216"/>
          <p:cNvSpPr txBox="1"/>
          <p:nvPr>
            <p:ph type="title"/>
          </p:nvPr>
        </p:nvSpPr>
        <p:spPr>
          <a:xfrm>
            <a:off x="514350" y="400050"/>
            <a:ext cx="8112900" cy="562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725"/>
              <a:buFont typeface="Poppins Medium"/>
              <a:buNone/>
              <a:defRPr b="0" i="0" sz="1725">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37" name="Google Shape;1237;p21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103" name="Shape 103"/>
        <p:cNvGrpSpPr/>
        <p:nvPr/>
      </p:nvGrpSpPr>
      <p:grpSpPr>
        <a:xfrm>
          <a:off x="0" y="0"/>
          <a:ext cx="0" cy="0"/>
          <a:chOff x="0" y="0"/>
          <a:chExt cx="0" cy="0"/>
        </a:xfrm>
      </p:grpSpPr>
      <p:sp>
        <p:nvSpPr>
          <p:cNvPr id="104" name="Google Shape;104;p2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3"/>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06" name="Google Shape;106;p23"/>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Font typeface="Verizon NHG TX"/>
              <a:buNone/>
              <a:defRPr b="0" sz="700">
                <a:solidFill>
                  <a:schemeClr val="dk1"/>
                </a:solidFill>
              </a:defRPr>
            </a:lvl1pPr>
            <a:lvl2pPr indent="-228600" lvl="1" marL="914400" rtl="0" algn="l">
              <a:lnSpc>
                <a:spcPct val="100000"/>
              </a:lnSpc>
              <a:spcBef>
                <a:spcPts val="0"/>
              </a:spcBef>
              <a:spcAft>
                <a:spcPts val="0"/>
              </a:spcAft>
              <a:buClr>
                <a:schemeClr val="dk1"/>
              </a:buClr>
              <a:buSzPts val="700"/>
              <a:buFont typeface="Verizon NHG TX"/>
              <a:buNone/>
              <a:defRPr sz="700"/>
            </a:lvl2pPr>
            <a:lvl3pPr indent="-228600" lvl="2" marL="1371600" rtl="0" algn="l">
              <a:lnSpc>
                <a:spcPct val="100000"/>
              </a:lnSpc>
              <a:spcBef>
                <a:spcPts val="0"/>
              </a:spcBef>
              <a:spcAft>
                <a:spcPts val="0"/>
              </a:spcAft>
              <a:buClr>
                <a:schemeClr val="dk1"/>
              </a:buClr>
              <a:buSzPts val="700"/>
              <a:buFont typeface="Verizon NHG TX"/>
              <a:buNone/>
              <a:defRPr sz="700"/>
            </a:lvl3pPr>
            <a:lvl4pPr indent="-228600" lvl="3" marL="1828800" rtl="0" algn="l">
              <a:lnSpc>
                <a:spcPct val="100000"/>
              </a:lnSpc>
              <a:spcBef>
                <a:spcPts val="0"/>
              </a:spcBef>
              <a:spcAft>
                <a:spcPts val="0"/>
              </a:spcAft>
              <a:buClr>
                <a:schemeClr val="dk1"/>
              </a:buClr>
              <a:buSzPts val="700"/>
              <a:buFont typeface="Verizon NHG TX"/>
              <a:buNone/>
              <a:defRPr sz="700"/>
            </a:lvl4pPr>
            <a:lvl5pPr indent="-228600" lvl="4" marL="2286000" rtl="0" algn="l">
              <a:lnSpc>
                <a:spcPct val="100000"/>
              </a:lnSpc>
              <a:spcBef>
                <a:spcPts val="0"/>
              </a:spcBef>
              <a:spcAft>
                <a:spcPts val="0"/>
              </a:spcAft>
              <a:buClr>
                <a:schemeClr val="dk1"/>
              </a:buClr>
              <a:buSzPts val="700"/>
              <a:buFont typeface="Verizon NHG TX"/>
              <a:buNone/>
              <a:defRPr sz="700"/>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107" name="Google Shape;107;p2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08" name="Google Shape;108;p23"/>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09" name="Google Shape;109;p23"/>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1238" name="Shape 1238"/>
        <p:cNvGrpSpPr/>
        <p:nvPr/>
      </p:nvGrpSpPr>
      <p:grpSpPr>
        <a:xfrm>
          <a:off x="0" y="0"/>
          <a:ext cx="0" cy="0"/>
          <a:chOff x="0" y="0"/>
          <a:chExt cx="0" cy="0"/>
        </a:xfrm>
      </p:grpSpPr>
      <p:sp>
        <p:nvSpPr>
          <p:cNvPr id="1239" name="Google Shape;1239;p21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40" name="Google Shape;1240;p217"/>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Font typeface="Arial"/>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1" name="Google Shape;1241;p217"/>
          <p:cNvSpPr/>
          <p:nvPr>
            <p:ph idx="2" type="pic"/>
          </p:nvPr>
        </p:nvSpPr>
        <p:spPr>
          <a:xfrm>
            <a:off x="457200" y="590550"/>
            <a:ext cx="8229600" cy="3848100"/>
          </a:xfrm>
          <a:prstGeom prst="rect">
            <a:avLst/>
          </a:prstGeom>
          <a:noFill/>
          <a:ln>
            <a:noFill/>
          </a:ln>
        </p:spPr>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tatement">
  <p:cSld name="Reverse Statement">
    <p:bg>
      <p:bgPr>
        <a:solidFill>
          <a:schemeClr val="dk1"/>
        </a:solidFill>
      </p:bgPr>
    </p:bg>
    <p:spTree>
      <p:nvGrpSpPr>
        <p:cNvPr id="1246" name="Shape 1246"/>
        <p:cNvGrpSpPr/>
        <p:nvPr/>
      </p:nvGrpSpPr>
      <p:grpSpPr>
        <a:xfrm>
          <a:off x="0" y="0"/>
          <a:ext cx="0" cy="0"/>
          <a:chOff x="0" y="0"/>
          <a:chExt cx="0" cy="0"/>
        </a:xfrm>
      </p:grpSpPr>
      <p:sp>
        <p:nvSpPr>
          <p:cNvPr id="1247" name="Google Shape;1247;p219"/>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8" name="Google Shape;1248;p21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249" name="Google Shape;1249;p219"/>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izon NHG TX"/>
              <a:ea typeface="Verizon NHG TX"/>
              <a:cs typeface="Verizon NHG TX"/>
              <a:sym typeface="Verizon NHG TX"/>
            </a:endParaRPr>
          </a:p>
        </p:txBody>
      </p:sp>
      <p:pic>
        <p:nvPicPr>
          <p:cNvPr id="1250" name="Google Shape;1250;p219"/>
          <p:cNvPicPr preferRelativeResize="0"/>
          <p:nvPr/>
        </p:nvPicPr>
        <p:blipFill rotWithShape="1">
          <a:blip r:embed="rId2">
            <a:alphaModFix/>
          </a:blip>
          <a:srcRect b="0" l="0" r="0" t="0"/>
          <a:stretch/>
        </p:blipFill>
        <p:spPr>
          <a:xfrm>
            <a:off x="357160" y="4615079"/>
            <a:ext cx="1069848" cy="384837"/>
          </a:xfrm>
          <a:prstGeom prst="rect">
            <a:avLst/>
          </a:prstGeom>
          <a:noFill/>
          <a:ln>
            <a:noFill/>
          </a:ln>
        </p:spPr>
      </p:pic>
      <p:sp>
        <p:nvSpPr>
          <p:cNvPr id="1251" name="Google Shape;1251;p219"/>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52" name="Shape 1252"/>
        <p:cNvGrpSpPr/>
        <p:nvPr/>
      </p:nvGrpSpPr>
      <p:grpSpPr>
        <a:xfrm>
          <a:off x="0" y="0"/>
          <a:ext cx="0" cy="0"/>
          <a:chOff x="0" y="0"/>
          <a:chExt cx="0" cy="0"/>
        </a:xfrm>
      </p:grpSpPr>
      <p:sp>
        <p:nvSpPr>
          <p:cNvPr id="1253" name="Google Shape;1253;p220"/>
          <p:cNvSpPr txBox="1"/>
          <p:nvPr>
            <p:ph idx="1" type="body"/>
          </p:nvPr>
        </p:nvSpPr>
        <p:spPr>
          <a:xfrm>
            <a:off x="457200" y="1459580"/>
            <a:ext cx="7086600" cy="3017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228600" lvl="1" marL="914400" marR="0" rtl="0" algn="l">
              <a:lnSpc>
                <a:spcPct val="100000"/>
              </a:lnSpc>
              <a:spcBef>
                <a:spcPts val="1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1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1600"/>
              </a:spcBef>
              <a:spcAft>
                <a:spcPts val="160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54" name="Google Shape;1254;p220"/>
          <p:cNvSpPr txBox="1"/>
          <p:nvPr>
            <p:ph idx="10" type="dt"/>
          </p:nvPr>
        </p:nvSpPr>
        <p:spPr>
          <a:xfrm>
            <a:off x="7543800" y="4700016"/>
            <a:ext cx="914400" cy="228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55" name="Google Shape;1255;p22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256" name="Google Shape;1256;p22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257" name="Google Shape;1257;p220"/>
          <p:cNvSpPr txBox="1"/>
          <p:nvPr>
            <p:ph type="title"/>
          </p:nvPr>
        </p:nvSpPr>
        <p:spPr>
          <a:xfrm>
            <a:off x="457200" y="594360"/>
            <a:ext cx="7086600" cy="685800"/>
          </a:xfrm>
          <a:prstGeom prst="rect">
            <a:avLst/>
          </a:prstGeom>
          <a:noFill/>
          <a:ln>
            <a:noFill/>
          </a:ln>
        </p:spPr>
        <p:txBody>
          <a:bodyPr anchorCtr="0" anchor="t" bIns="91425" lIns="91425" spcFirstLastPara="1" rIns="91425" wrap="square" tIns="91425">
            <a:noAutofit/>
          </a:bodyPr>
          <a:lstStyle>
            <a:lvl1pPr lvl="0" marR="0" rtl="0" algn="l">
              <a:lnSpc>
                <a:spcPct val="8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2800"/>
              <a:buNone/>
              <a:defRPr sz="1800"/>
            </a:lvl2pPr>
            <a:lvl3pPr lvl="2" rtl="0" algn="l">
              <a:lnSpc>
                <a:spcPct val="100000"/>
              </a:lnSpc>
              <a:spcBef>
                <a:spcPts val="0"/>
              </a:spcBef>
              <a:spcAft>
                <a:spcPts val="0"/>
              </a:spcAft>
              <a:buSzPts val="2800"/>
              <a:buNone/>
              <a:defRPr sz="1800"/>
            </a:lvl3pPr>
            <a:lvl4pPr lvl="3" rtl="0" algn="l">
              <a:lnSpc>
                <a:spcPct val="100000"/>
              </a:lnSpc>
              <a:spcBef>
                <a:spcPts val="0"/>
              </a:spcBef>
              <a:spcAft>
                <a:spcPts val="0"/>
              </a:spcAft>
              <a:buSzPts val="2800"/>
              <a:buNone/>
              <a:defRPr sz="1800"/>
            </a:lvl4pPr>
            <a:lvl5pPr lvl="4" rtl="0" algn="l">
              <a:lnSpc>
                <a:spcPct val="100000"/>
              </a:lnSpc>
              <a:spcBef>
                <a:spcPts val="0"/>
              </a:spcBef>
              <a:spcAft>
                <a:spcPts val="0"/>
              </a:spcAft>
              <a:buSzPts val="2800"/>
              <a:buNone/>
              <a:defRPr sz="1800"/>
            </a:lvl5pPr>
            <a:lvl6pPr lvl="5" rtl="0" algn="l">
              <a:lnSpc>
                <a:spcPct val="100000"/>
              </a:lnSpc>
              <a:spcBef>
                <a:spcPts val="0"/>
              </a:spcBef>
              <a:spcAft>
                <a:spcPts val="0"/>
              </a:spcAft>
              <a:buSzPts val="2800"/>
              <a:buNone/>
              <a:defRPr sz="1800"/>
            </a:lvl6pPr>
            <a:lvl7pPr lvl="6" rtl="0" algn="l">
              <a:lnSpc>
                <a:spcPct val="100000"/>
              </a:lnSpc>
              <a:spcBef>
                <a:spcPts val="0"/>
              </a:spcBef>
              <a:spcAft>
                <a:spcPts val="0"/>
              </a:spcAft>
              <a:buSzPts val="2800"/>
              <a:buNone/>
              <a:defRPr sz="1800"/>
            </a:lvl7pPr>
            <a:lvl8pPr lvl="7" rtl="0" algn="l">
              <a:lnSpc>
                <a:spcPct val="100000"/>
              </a:lnSpc>
              <a:spcBef>
                <a:spcPts val="0"/>
              </a:spcBef>
              <a:spcAft>
                <a:spcPts val="0"/>
              </a:spcAft>
              <a:buSzPts val="2800"/>
              <a:buNone/>
              <a:defRPr sz="1800"/>
            </a:lvl8pPr>
            <a:lvl9pPr lvl="8" rtl="0" algn="l">
              <a:lnSpc>
                <a:spcPct val="100000"/>
              </a:lnSpc>
              <a:spcBef>
                <a:spcPts val="0"/>
              </a:spcBef>
              <a:spcAft>
                <a:spcPts val="0"/>
              </a:spcAft>
              <a:buSzPts val="2800"/>
              <a:buNone/>
              <a:defRPr sz="1800"/>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ection Header">
  <p:cSld name="Reverse Section Header">
    <p:bg>
      <p:bgPr>
        <a:solidFill>
          <a:schemeClr val="dk1"/>
        </a:solidFill>
      </p:bgPr>
    </p:bg>
    <p:spTree>
      <p:nvGrpSpPr>
        <p:cNvPr id="1258" name="Shape 1258"/>
        <p:cNvGrpSpPr/>
        <p:nvPr/>
      </p:nvGrpSpPr>
      <p:grpSpPr>
        <a:xfrm>
          <a:off x="0" y="0"/>
          <a:ext cx="0" cy="0"/>
          <a:chOff x="0" y="0"/>
          <a:chExt cx="0" cy="0"/>
        </a:xfrm>
      </p:grpSpPr>
      <p:sp>
        <p:nvSpPr>
          <p:cNvPr id="1259" name="Google Shape;1259;p221"/>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2"/>
              </a:buClr>
              <a:buSzPts val="4000"/>
              <a:buFont typeface="Verizon NHG DS"/>
              <a:buNone/>
              <a:defRPr b="1" sz="4000" cap="none">
                <a:solidFill>
                  <a:schemeClr val="lt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60" name="Google Shape;1260;p221"/>
          <p:cNvSpPr txBox="1"/>
          <p:nvPr>
            <p:ph idx="1" type="body"/>
          </p:nvPr>
        </p:nvSpPr>
        <p:spPr>
          <a:xfrm>
            <a:off x="457200" y="2057400"/>
            <a:ext cx="7086600" cy="2381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1261" name="Google Shape;1261;p221"/>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1262" name="Google Shape;1262;p22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263" name="Google Shape;1263;p221"/>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izon NHG TX"/>
              <a:ea typeface="Verizon NHG TX"/>
              <a:cs typeface="Verizon NHG TX"/>
              <a:sym typeface="Verizon NHG TX"/>
            </a:endParaRPr>
          </a:p>
        </p:txBody>
      </p:sp>
      <p:pic>
        <p:nvPicPr>
          <p:cNvPr id="1264" name="Google Shape;1264;p221"/>
          <p:cNvPicPr preferRelativeResize="0"/>
          <p:nvPr/>
        </p:nvPicPr>
        <p:blipFill rotWithShape="1">
          <a:blip r:embed="rId2">
            <a:alphaModFix/>
          </a:blip>
          <a:srcRect b="0" l="0" r="0" t="0"/>
          <a:stretch/>
        </p:blipFill>
        <p:spPr>
          <a:xfrm>
            <a:off x="352422" y="4615079"/>
            <a:ext cx="1069848" cy="384837"/>
          </a:xfrm>
          <a:prstGeom prst="rect">
            <a:avLst/>
          </a:prstGeom>
          <a:noFill/>
          <a:ln>
            <a:noFill/>
          </a:ln>
        </p:spPr>
      </p:pic>
      <p:sp>
        <p:nvSpPr>
          <p:cNvPr id="1265" name="Google Shape;1265;p221"/>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66" name="Shape 1266"/>
        <p:cNvGrpSpPr/>
        <p:nvPr/>
      </p:nvGrpSpPr>
      <p:grpSpPr>
        <a:xfrm>
          <a:off x="0" y="0"/>
          <a:ext cx="0" cy="0"/>
          <a:chOff x="0" y="0"/>
          <a:chExt cx="0" cy="0"/>
        </a:xfrm>
      </p:grpSpPr>
      <p:sp>
        <p:nvSpPr>
          <p:cNvPr id="1267" name="Google Shape;1267;p2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268" name="Google Shape;1268;p2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69" name="Google Shape;1269;p2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Together-Reverse">
  <p:cSld name="#ForwardTogether-Reverse">
    <p:spTree>
      <p:nvGrpSpPr>
        <p:cNvPr id="1270" name="Shape 1270"/>
        <p:cNvGrpSpPr/>
        <p:nvPr/>
      </p:nvGrpSpPr>
      <p:grpSpPr>
        <a:xfrm>
          <a:off x="0" y="0"/>
          <a:ext cx="0" cy="0"/>
          <a:chOff x="0" y="0"/>
          <a:chExt cx="0" cy="0"/>
        </a:xfrm>
      </p:grpSpPr>
      <p:pic>
        <p:nvPicPr>
          <p:cNvPr id="1271" name="Google Shape;1271;p22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2" name="Shape 1272"/>
        <p:cNvGrpSpPr/>
        <p:nvPr/>
      </p:nvGrpSpPr>
      <p:grpSpPr>
        <a:xfrm>
          <a:off x="0" y="0"/>
          <a:ext cx="0" cy="0"/>
          <a:chOff x="0" y="0"/>
          <a:chExt cx="0" cy="0"/>
        </a:xfrm>
      </p:grpSpPr>
      <p:sp>
        <p:nvSpPr>
          <p:cNvPr id="1273" name="Google Shape;1273;p2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274" name="Google Shape;1274;p2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75" name="Shape 1275"/>
        <p:cNvGrpSpPr/>
        <p:nvPr/>
      </p:nvGrpSpPr>
      <p:grpSpPr>
        <a:xfrm>
          <a:off x="0" y="0"/>
          <a:ext cx="0" cy="0"/>
          <a:chOff x="0" y="0"/>
          <a:chExt cx="0" cy="0"/>
        </a:xfrm>
      </p:grpSpPr>
      <p:sp>
        <p:nvSpPr>
          <p:cNvPr id="1276" name="Google Shape;1276;p2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77" name="Google Shape;1277;p2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278" name="Google Shape;1278;p2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79" name="Shape 1279"/>
        <p:cNvGrpSpPr/>
        <p:nvPr/>
      </p:nvGrpSpPr>
      <p:grpSpPr>
        <a:xfrm>
          <a:off x="0" y="0"/>
          <a:ext cx="0" cy="0"/>
          <a:chOff x="0" y="0"/>
          <a:chExt cx="0" cy="0"/>
        </a:xfrm>
      </p:grpSpPr>
      <p:sp>
        <p:nvSpPr>
          <p:cNvPr id="1280" name="Google Shape;1280;p2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81" name="Google Shape;1281;p2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82" name="Google Shape;1282;p2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83" name="Google Shape;1283;p2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4" name="Shape 1284"/>
        <p:cNvGrpSpPr/>
        <p:nvPr/>
      </p:nvGrpSpPr>
      <p:grpSpPr>
        <a:xfrm>
          <a:off x="0" y="0"/>
          <a:ext cx="0" cy="0"/>
          <a:chOff x="0" y="0"/>
          <a:chExt cx="0" cy="0"/>
        </a:xfrm>
      </p:grpSpPr>
      <p:sp>
        <p:nvSpPr>
          <p:cNvPr id="1285" name="Google Shape;1285;p2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86" name="Google Shape;1286;p2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ection Header">
  <p:cSld name="Reverse Section Header">
    <p:bg>
      <p:bgPr>
        <a:solidFill>
          <a:schemeClr val="dk1"/>
        </a:solidFill>
      </p:bgPr>
    </p:bg>
    <p:spTree>
      <p:nvGrpSpPr>
        <p:cNvPr id="110" name="Shape 110"/>
        <p:cNvGrpSpPr/>
        <p:nvPr/>
      </p:nvGrpSpPr>
      <p:grpSpPr>
        <a:xfrm>
          <a:off x="0" y="0"/>
          <a:ext cx="0" cy="0"/>
          <a:chOff x="0" y="0"/>
          <a:chExt cx="0" cy="0"/>
        </a:xfrm>
      </p:grpSpPr>
      <p:sp>
        <p:nvSpPr>
          <p:cNvPr id="111" name="Google Shape;111;p24"/>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2"/>
              </a:buClr>
              <a:buSzPts val="4000"/>
              <a:buFont typeface="Verizon NHG DS"/>
              <a:buNone/>
              <a:defRPr b="1" sz="4000" cap="none">
                <a:solidFill>
                  <a:schemeClr val="lt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2" name="Google Shape;112;p24"/>
          <p:cNvSpPr txBox="1"/>
          <p:nvPr>
            <p:ph idx="1" type="body"/>
          </p:nvPr>
        </p:nvSpPr>
        <p:spPr>
          <a:xfrm>
            <a:off x="457200" y="2057400"/>
            <a:ext cx="7086600" cy="2381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113" name="Google Shape;113;p24"/>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114" name="Google Shape;114;p2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4"/>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izon NHG TX"/>
              <a:ea typeface="Verizon NHG TX"/>
              <a:cs typeface="Verizon NHG TX"/>
              <a:sym typeface="Verizon NHG TX"/>
            </a:endParaRPr>
          </a:p>
        </p:txBody>
      </p:sp>
      <p:pic>
        <p:nvPicPr>
          <p:cNvPr id="116" name="Google Shape;116;p24"/>
          <p:cNvPicPr preferRelativeResize="0"/>
          <p:nvPr/>
        </p:nvPicPr>
        <p:blipFill rotWithShape="1">
          <a:blip r:embed="rId2">
            <a:alphaModFix/>
          </a:blip>
          <a:srcRect b="0" l="0" r="0" t="0"/>
          <a:stretch/>
        </p:blipFill>
        <p:spPr>
          <a:xfrm>
            <a:off x="352422" y="4615079"/>
            <a:ext cx="1069848" cy="384837"/>
          </a:xfrm>
          <a:prstGeom prst="rect">
            <a:avLst/>
          </a:prstGeom>
          <a:noFill/>
          <a:ln>
            <a:noFill/>
          </a:ln>
        </p:spPr>
      </p:pic>
      <p:sp>
        <p:nvSpPr>
          <p:cNvPr id="117" name="Google Shape;117;p24"/>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87" name="Shape 1287"/>
        <p:cNvGrpSpPr/>
        <p:nvPr/>
      </p:nvGrpSpPr>
      <p:grpSpPr>
        <a:xfrm>
          <a:off x="0" y="0"/>
          <a:ext cx="0" cy="0"/>
          <a:chOff x="0" y="0"/>
          <a:chExt cx="0" cy="0"/>
        </a:xfrm>
      </p:grpSpPr>
      <p:sp>
        <p:nvSpPr>
          <p:cNvPr id="1288" name="Google Shape;1288;p2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289" name="Google Shape;1289;p2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90" name="Google Shape;1290;p2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91" name="Shape 1291"/>
        <p:cNvGrpSpPr/>
        <p:nvPr/>
      </p:nvGrpSpPr>
      <p:grpSpPr>
        <a:xfrm>
          <a:off x="0" y="0"/>
          <a:ext cx="0" cy="0"/>
          <a:chOff x="0" y="0"/>
          <a:chExt cx="0" cy="0"/>
        </a:xfrm>
      </p:grpSpPr>
      <p:sp>
        <p:nvSpPr>
          <p:cNvPr id="1292" name="Google Shape;1292;p2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93" name="Google Shape;1293;p2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4" name="Shape 1294"/>
        <p:cNvGrpSpPr/>
        <p:nvPr/>
      </p:nvGrpSpPr>
      <p:grpSpPr>
        <a:xfrm>
          <a:off x="0" y="0"/>
          <a:ext cx="0" cy="0"/>
          <a:chOff x="0" y="0"/>
          <a:chExt cx="0" cy="0"/>
        </a:xfrm>
      </p:grpSpPr>
      <p:sp>
        <p:nvSpPr>
          <p:cNvPr id="1295" name="Google Shape;1295;p2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297" name="Google Shape;1297;p2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8" name="Google Shape;1298;p2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299" name="Google Shape;1299;p2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00" name="Shape 1300"/>
        <p:cNvGrpSpPr/>
        <p:nvPr/>
      </p:nvGrpSpPr>
      <p:grpSpPr>
        <a:xfrm>
          <a:off x="0" y="0"/>
          <a:ext cx="0" cy="0"/>
          <a:chOff x="0" y="0"/>
          <a:chExt cx="0" cy="0"/>
        </a:xfrm>
      </p:grpSpPr>
      <p:sp>
        <p:nvSpPr>
          <p:cNvPr id="1301" name="Google Shape;1301;p2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302" name="Google Shape;1302;p2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3" name="Shape 1303"/>
        <p:cNvGrpSpPr/>
        <p:nvPr/>
      </p:nvGrpSpPr>
      <p:grpSpPr>
        <a:xfrm>
          <a:off x="0" y="0"/>
          <a:ext cx="0" cy="0"/>
          <a:chOff x="0" y="0"/>
          <a:chExt cx="0" cy="0"/>
        </a:xfrm>
      </p:grpSpPr>
      <p:sp>
        <p:nvSpPr>
          <p:cNvPr id="1304" name="Google Shape;1304;p2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05" name="Google Shape;1305;p2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306" name="Google Shape;1306;p2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7" name="Shape 1307"/>
        <p:cNvGrpSpPr/>
        <p:nvPr/>
      </p:nvGrpSpPr>
      <p:grpSpPr>
        <a:xfrm>
          <a:off x="0" y="0"/>
          <a:ext cx="0" cy="0"/>
          <a:chOff x="0" y="0"/>
          <a:chExt cx="0" cy="0"/>
        </a:xfrm>
      </p:grpSpPr>
      <p:sp>
        <p:nvSpPr>
          <p:cNvPr id="1308" name="Google Shape;1308;p2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118" name="Shape 118"/>
        <p:cNvGrpSpPr/>
        <p:nvPr/>
      </p:nvGrpSpPr>
      <p:grpSpPr>
        <a:xfrm>
          <a:off x="0" y="0"/>
          <a:ext cx="0" cy="0"/>
          <a:chOff x="0" y="0"/>
          <a:chExt cx="0" cy="0"/>
        </a:xfrm>
      </p:grpSpPr>
      <p:sp>
        <p:nvSpPr>
          <p:cNvPr id="119" name="Google Shape;119;p2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120" name="Google Shape;120;p2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21" name="Google Shape;121;p25"/>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22" name="Google Shape;122;p25"/>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23" name="Google Shape;123;p25"/>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24" name="Google Shape;124;p25"/>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25" name="Google Shape;125;p25"/>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26" name="Google Shape;126;p25"/>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27" name="Google Shape;127;p2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8" name="Google Shape;128;p25"/>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29" name="Google Shape;129;p25"/>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130" name="Shape 130"/>
        <p:cNvGrpSpPr/>
        <p:nvPr/>
      </p:nvGrpSpPr>
      <p:grpSpPr>
        <a:xfrm>
          <a:off x="0" y="0"/>
          <a:ext cx="0" cy="0"/>
          <a:chOff x="0" y="0"/>
          <a:chExt cx="0" cy="0"/>
        </a:xfrm>
      </p:grpSpPr>
      <p:sp>
        <p:nvSpPr>
          <p:cNvPr id="131" name="Google Shape;131;p26"/>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2400"/>
              <a:buFont typeface="Verizon NHG DS"/>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 name="Google Shape;132;p26"/>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lt1"/>
              </a:buClr>
              <a:buSzPts val="1600"/>
              <a:buFont typeface="Verizon NHG DS"/>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Verizon NHG TX"/>
              <a:buNone/>
              <a:defRPr>
                <a:solidFill>
                  <a:schemeClr val="lt1"/>
                </a:solidFill>
              </a:defRPr>
            </a:lvl2pPr>
            <a:lvl3pPr indent="-304800" lvl="2" marL="1371600" rtl="0" algn="l">
              <a:lnSpc>
                <a:spcPct val="100000"/>
              </a:lnSpc>
              <a:spcBef>
                <a:spcPts val="600"/>
              </a:spcBef>
              <a:spcAft>
                <a:spcPts val="0"/>
              </a:spcAft>
              <a:buClr>
                <a:schemeClr val="lt1"/>
              </a:buClr>
              <a:buSzPts val="120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cxnSp>
        <p:nvCxnSpPr>
          <p:cNvPr id="133" name="Google Shape;133;p26"/>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134" name="Google Shape;134;p2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6"/>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
        <p:nvSpPr>
          <p:cNvPr id="136" name="Google Shape;136;p26"/>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izon NHG TX"/>
              <a:ea typeface="Verizon NHG TX"/>
              <a:cs typeface="Verizon NHG TX"/>
              <a:sym typeface="Verizon NHG TX"/>
            </a:endParaRPr>
          </a:p>
        </p:txBody>
      </p:sp>
      <p:pic>
        <p:nvPicPr>
          <p:cNvPr id="137" name="Google Shape;137;p26"/>
          <p:cNvPicPr preferRelativeResize="0"/>
          <p:nvPr/>
        </p:nvPicPr>
        <p:blipFill rotWithShape="1">
          <a:blip r:embed="rId2">
            <a:alphaModFix/>
          </a:blip>
          <a:srcRect b="0" l="0" r="0" t="0"/>
          <a:stretch/>
        </p:blipFill>
        <p:spPr>
          <a:xfrm>
            <a:off x="352422" y="4615079"/>
            <a:ext cx="1069848" cy="38483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138" name="Shape 138"/>
        <p:cNvGrpSpPr/>
        <p:nvPr/>
      </p:nvGrpSpPr>
      <p:grpSpPr>
        <a:xfrm>
          <a:off x="0" y="0"/>
          <a:ext cx="0" cy="0"/>
          <a:chOff x="0" y="0"/>
          <a:chExt cx="0" cy="0"/>
        </a:xfrm>
      </p:grpSpPr>
      <p:sp>
        <p:nvSpPr>
          <p:cNvPr id="139" name="Google Shape;139;p27"/>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Verizon NHG TX"/>
              <a:buNone/>
              <a:defRPr b="1" i="0" sz="1200" u="none" cap="none" strike="noStrike">
                <a:solidFill>
                  <a:schemeClr val="lt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40" name="Google Shape;140;p27"/>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1" name="Google Shape;141;p2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142" name="Google Shape;142;p27"/>
          <p:cNvPicPr preferRelativeResize="0"/>
          <p:nvPr/>
        </p:nvPicPr>
        <p:blipFill rotWithShape="1">
          <a:blip r:embed="rId2">
            <a:alphaModFix/>
          </a:blip>
          <a:srcRect b="0" l="0" r="0" t="0"/>
          <a:stretch/>
        </p:blipFill>
        <p:spPr>
          <a:xfrm>
            <a:off x="357160" y="4615079"/>
            <a:ext cx="1069848" cy="384837"/>
          </a:xfrm>
          <a:prstGeom prst="rect">
            <a:avLst/>
          </a:prstGeom>
          <a:noFill/>
          <a:ln>
            <a:noFill/>
          </a:ln>
        </p:spPr>
      </p:pic>
      <p:sp>
        <p:nvSpPr>
          <p:cNvPr id="143" name="Google Shape;143;p27"/>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144" name="Shape 144"/>
        <p:cNvGrpSpPr/>
        <p:nvPr/>
      </p:nvGrpSpPr>
      <p:grpSpPr>
        <a:xfrm>
          <a:off x="0" y="0"/>
          <a:ext cx="0" cy="0"/>
          <a:chOff x="0" y="0"/>
          <a:chExt cx="0" cy="0"/>
        </a:xfrm>
      </p:grpSpPr>
      <p:sp>
        <p:nvSpPr>
          <p:cNvPr id="145" name="Google Shape;145;p28"/>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46" name="Google Shape;146;p28"/>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7" name="Google Shape;147;p2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148" name="Google Shape;148;p28"/>
          <p:cNvPicPr preferRelativeResize="0"/>
          <p:nvPr/>
        </p:nvPicPr>
        <p:blipFill rotWithShape="1">
          <a:blip r:embed="rId2">
            <a:alphaModFix/>
          </a:blip>
          <a:srcRect b="0" l="0" r="0" t="0"/>
          <a:stretch/>
        </p:blipFill>
        <p:spPr>
          <a:xfrm>
            <a:off x="353824" y="4608575"/>
            <a:ext cx="1069844" cy="397804"/>
          </a:xfrm>
          <a:prstGeom prst="rect">
            <a:avLst/>
          </a:prstGeom>
          <a:noFill/>
          <a:ln>
            <a:noFill/>
          </a:ln>
        </p:spPr>
      </p:pic>
      <p:sp>
        <p:nvSpPr>
          <p:cNvPr id="149" name="Google Shape;149;p28"/>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dk1"/>
              </a:solidFill>
              <a:latin typeface="Verizon NHG DS"/>
              <a:ea typeface="Verizon NHG DS"/>
              <a:cs typeface="Verizon NHG DS"/>
              <a:sym typeface="Verizon NHG D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150" name="Shape 150"/>
        <p:cNvGrpSpPr/>
        <p:nvPr/>
      </p:nvGrpSpPr>
      <p:grpSpPr>
        <a:xfrm>
          <a:off x="0" y="0"/>
          <a:ext cx="0" cy="0"/>
          <a:chOff x="0" y="0"/>
          <a:chExt cx="0" cy="0"/>
        </a:xfrm>
      </p:grpSpPr>
      <p:sp>
        <p:nvSpPr>
          <p:cNvPr id="151" name="Google Shape;151;p2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152" name="Google Shape;152;p2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53" name="Google Shape;153;p29"/>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54" name="Google Shape;154;p29"/>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55" name="Google Shape;155;p29"/>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56" name="Google Shape;156;p29"/>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57" name="Google Shape;157;p29"/>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58" name="Google Shape;158;p29"/>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59" name="Google Shape;159;p29"/>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160" name="Shape 160"/>
        <p:cNvGrpSpPr/>
        <p:nvPr/>
      </p:nvGrpSpPr>
      <p:grpSpPr>
        <a:xfrm>
          <a:off x="0" y="0"/>
          <a:ext cx="0" cy="0"/>
          <a:chOff x="0" y="0"/>
          <a:chExt cx="0" cy="0"/>
        </a:xfrm>
      </p:grpSpPr>
      <p:sp>
        <p:nvSpPr>
          <p:cNvPr id="161" name="Google Shape;161;p30"/>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izon NHG TX"/>
              <a:ea typeface="Verizon NHG TX"/>
              <a:cs typeface="Verizon NHG TX"/>
              <a:sym typeface="Verizon NHG TX"/>
            </a:endParaRPr>
          </a:p>
        </p:txBody>
      </p:sp>
      <p:sp>
        <p:nvSpPr>
          <p:cNvPr id="162" name="Google Shape;162;p30"/>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63" name="Google Shape;163;p3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Verizon NHG TX"/>
                <a:ea typeface="Verizon NHG TX"/>
                <a:cs typeface="Verizon NHG TX"/>
                <a:sym typeface="Verizon NHG TX"/>
              </a:defRPr>
            </a:lvl1pPr>
            <a:lvl2pPr lvl="1" rtl="0">
              <a:buNone/>
              <a:defRPr sz="1300">
                <a:latin typeface="Verizon NHG TX"/>
                <a:ea typeface="Verizon NHG TX"/>
                <a:cs typeface="Verizon NHG TX"/>
                <a:sym typeface="Verizon NHG TX"/>
              </a:defRPr>
            </a:lvl2pPr>
            <a:lvl3pPr lvl="2" rtl="0">
              <a:buNone/>
              <a:defRPr sz="1300">
                <a:latin typeface="Verizon NHG TX"/>
                <a:ea typeface="Verizon NHG TX"/>
                <a:cs typeface="Verizon NHG TX"/>
                <a:sym typeface="Verizon NHG TX"/>
              </a:defRPr>
            </a:lvl3pPr>
            <a:lvl4pPr lvl="3" rtl="0">
              <a:buNone/>
              <a:defRPr sz="1300">
                <a:latin typeface="Verizon NHG TX"/>
                <a:ea typeface="Verizon NHG TX"/>
                <a:cs typeface="Verizon NHG TX"/>
                <a:sym typeface="Verizon NHG TX"/>
              </a:defRPr>
            </a:lvl4pPr>
            <a:lvl5pPr lvl="4" rtl="0">
              <a:buNone/>
              <a:defRPr sz="1300">
                <a:latin typeface="Verizon NHG TX"/>
                <a:ea typeface="Verizon NHG TX"/>
                <a:cs typeface="Verizon NHG TX"/>
                <a:sym typeface="Verizon NHG TX"/>
              </a:defRPr>
            </a:lvl5pPr>
            <a:lvl6pPr lvl="5" rtl="0">
              <a:buNone/>
              <a:defRPr sz="1300">
                <a:latin typeface="Verizon NHG TX"/>
                <a:ea typeface="Verizon NHG TX"/>
                <a:cs typeface="Verizon NHG TX"/>
                <a:sym typeface="Verizon NHG TX"/>
              </a:defRPr>
            </a:lvl6pPr>
            <a:lvl7pPr lvl="6" rtl="0">
              <a:buNone/>
              <a:defRPr sz="1300">
                <a:latin typeface="Verizon NHG TX"/>
                <a:ea typeface="Verizon NHG TX"/>
                <a:cs typeface="Verizon NHG TX"/>
                <a:sym typeface="Verizon NHG TX"/>
              </a:defRPr>
            </a:lvl7pPr>
            <a:lvl8pPr lvl="7" rtl="0">
              <a:buNone/>
              <a:defRPr sz="1300">
                <a:latin typeface="Verizon NHG TX"/>
                <a:ea typeface="Verizon NHG TX"/>
                <a:cs typeface="Verizon NHG TX"/>
                <a:sym typeface="Verizon NHG TX"/>
              </a:defRPr>
            </a:lvl8pPr>
            <a:lvl9pPr lvl="8" rtl="0">
              <a:buNone/>
              <a:defRPr sz="13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164" name="Shape 164"/>
        <p:cNvGrpSpPr/>
        <p:nvPr/>
      </p:nvGrpSpPr>
      <p:grpSpPr>
        <a:xfrm>
          <a:off x="0" y="0"/>
          <a:ext cx="0" cy="0"/>
          <a:chOff x="0" y="0"/>
          <a:chExt cx="0" cy="0"/>
        </a:xfrm>
      </p:grpSpPr>
      <p:sp>
        <p:nvSpPr>
          <p:cNvPr id="165" name="Google Shape;165;p31"/>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66" name="Google Shape;166;p3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1"/>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168" name="Google Shape;168;p3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69" name="Google Shape;169;p31"/>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170" name="Shape 170"/>
        <p:cNvGrpSpPr/>
        <p:nvPr/>
      </p:nvGrpSpPr>
      <p:grpSpPr>
        <a:xfrm>
          <a:off x="0" y="0"/>
          <a:ext cx="0" cy="0"/>
          <a:chOff x="0" y="0"/>
          <a:chExt cx="0" cy="0"/>
        </a:xfrm>
      </p:grpSpPr>
      <p:sp>
        <p:nvSpPr>
          <p:cNvPr id="171" name="Google Shape;171;p32"/>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72" name="Google Shape;172;p3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9pPr>
          </a:lstStyle>
          <a:p/>
        </p:txBody>
      </p:sp>
      <p:sp>
        <p:nvSpPr>
          <p:cNvPr id="173" name="Google Shape;173;p3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32"/>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175" name="Google Shape;175;p3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76" name="Google Shape;176;p32"/>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izon NHG TX"/>
              <a:ea typeface="Verizon NHG TX"/>
              <a:cs typeface="Verizon NHG TX"/>
              <a:sym typeface="Verizon NHG TX"/>
            </a:endParaRPr>
          </a:p>
        </p:txBody>
      </p:sp>
      <p:sp>
        <p:nvSpPr>
          <p:cNvPr id="177" name="Google Shape;177;p3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178" name="Shape 178"/>
        <p:cNvGrpSpPr/>
        <p:nvPr/>
      </p:nvGrpSpPr>
      <p:grpSpPr>
        <a:xfrm>
          <a:off x="0" y="0"/>
          <a:ext cx="0" cy="0"/>
          <a:chOff x="0" y="0"/>
          <a:chExt cx="0" cy="0"/>
        </a:xfrm>
      </p:grpSpPr>
      <p:sp>
        <p:nvSpPr>
          <p:cNvPr id="179" name="Google Shape;179;p3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3"/>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1" name="Google Shape;181;p33"/>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182" name="Shape 182"/>
        <p:cNvGrpSpPr/>
        <p:nvPr/>
      </p:nvGrpSpPr>
      <p:grpSpPr>
        <a:xfrm>
          <a:off x="0" y="0"/>
          <a:ext cx="0" cy="0"/>
          <a:chOff x="0" y="0"/>
          <a:chExt cx="0" cy="0"/>
        </a:xfrm>
      </p:grpSpPr>
      <p:sp>
        <p:nvSpPr>
          <p:cNvPr id="183" name="Google Shape;183;p3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9pPr>
          </a:lstStyle>
          <a:p/>
        </p:txBody>
      </p:sp>
      <p:sp>
        <p:nvSpPr>
          <p:cNvPr id="184" name="Google Shape;184;p3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185" name="Google Shape;185;p3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86" name="Google Shape;186;p34"/>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87" name="Google Shape;187;p34"/>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88" name="Google Shape;188;p3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89" name="Shape 189"/>
        <p:cNvGrpSpPr/>
        <p:nvPr/>
      </p:nvGrpSpPr>
      <p:grpSpPr>
        <a:xfrm>
          <a:off x="0" y="0"/>
          <a:ext cx="0" cy="0"/>
          <a:chOff x="0" y="0"/>
          <a:chExt cx="0" cy="0"/>
        </a:xfrm>
      </p:grpSpPr>
      <p:pic>
        <p:nvPicPr>
          <p:cNvPr id="190" name="Google Shape;190;p3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1" name="Google Shape;191;p3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Verizon NHG TX"/>
                <a:ea typeface="Verizon NHG TX"/>
                <a:cs typeface="Verizon NHG TX"/>
                <a:sym typeface="Verizon NHG TX"/>
              </a:defRPr>
            </a:lvl1pPr>
            <a:lvl2pPr lvl="1" rtl="0">
              <a:buNone/>
              <a:defRPr sz="1300">
                <a:latin typeface="Verizon NHG TX"/>
                <a:ea typeface="Verizon NHG TX"/>
                <a:cs typeface="Verizon NHG TX"/>
                <a:sym typeface="Verizon NHG TX"/>
              </a:defRPr>
            </a:lvl2pPr>
            <a:lvl3pPr lvl="2" rtl="0">
              <a:buNone/>
              <a:defRPr sz="1300">
                <a:latin typeface="Verizon NHG TX"/>
                <a:ea typeface="Verizon NHG TX"/>
                <a:cs typeface="Verizon NHG TX"/>
                <a:sym typeface="Verizon NHG TX"/>
              </a:defRPr>
            </a:lvl3pPr>
            <a:lvl4pPr lvl="3" rtl="0">
              <a:buNone/>
              <a:defRPr sz="1300">
                <a:latin typeface="Verizon NHG TX"/>
                <a:ea typeface="Verizon NHG TX"/>
                <a:cs typeface="Verizon NHG TX"/>
                <a:sym typeface="Verizon NHG TX"/>
              </a:defRPr>
            </a:lvl4pPr>
            <a:lvl5pPr lvl="4" rtl="0">
              <a:buNone/>
              <a:defRPr sz="1300">
                <a:latin typeface="Verizon NHG TX"/>
                <a:ea typeface="Verizon NHG TX"/>
                <a:cs typeface="Verizon NHG TX"/>
                <a:sym typeface="Verizon NHG TX"/>
              </a:defRPr>
            </a:lvl5pPr>
            <a:lvl6pPr lvl="5" rtl="0">
              <a:buNone/>
              <a:defRPr sz="1300">
                <a:latin typeface="Verizon NHG TX"/>
                <a:ea typeface="Verizon NHG TX"/>
                <a:cs typeface="Verizon NHG TX"/>
                <a:sym typeface="Verizon NHG TX"/>
              </a:defRPr>
            </a:lvl6pPr>
            <a:lvl7pPr lvl="6" rtl="0">
              <a:buNone/>
              <a:defRPr sz="1300">
                <a:latin typeface="Verizon NHG TX"/>
                <a:ea typeface="Verizon NHG TX"/>
                <a:cs typeface="Verizon NHG TX"/>
                <a:sym typeface="Verizon NHG TX"/>
              </a:defRPr>
            </a:lvl7pPr>
            <a:lvl8pPr lvl="7" rtl="0">
              <a:buNone/>
              <a:defRPr sz="1300">
                <a:latin typeface="Verizon NHG TX"/>
                <a:ea typeface="Verizon NHG TX"/>
                <a:cs typeface="Verizon NHG TX"/>
                <a:sym typeface="Verizon NHG TX"/>
              </a:defRPr>
            </a:lvl8pPr>
            <a:lvl9pPr lvl="8" rtl="0">
              <a:buNone/>
              <a:defRPr sz="13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192" name="Shape 192"/>
        <p:cNvGrpSpPr/>
        <p:nvPr/>
      </p:nvGrpSpPr>
      <p:grpSpPr>
        <a:xfrm>
          <a:off x="0" y="0"/>
          <a:ext cx="0" cy="0"/>
          <a:chOff x="0" y="0"/>
          <a:chExt cx="0" cy="0"/>
        </a:xfrm>
      </p:grpSpPr>
      <p:pic>
        <p:nvPicPr>
          <p:cNvPr id="193" name="Google Shape;193;p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4" name="Google Shape;194;p3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Verizon NHG TX"/>
                <a:ea typeface="Verizon NHG TX"/>
                <a:cs typeface="Verizon NHG TX"/>
                <a:sym typeface="Verizon NHG TX"/>
              </a:defRPr>
            </a:lvl1pPr>
            <a:lvl2pPr lvl="1" rtl="0">
              <a:buNone/>
              <a:defRPr sz="1300">
                <a:latin typeface="Verizon NHG TX"/>
                <a:ea typeface="Verizon NHG TX"/>
                <a:cs typeface="Verizon NHG TX"/>
                <a:sym typeface="Verizon NHG TX"/>
              </a:defRPr>
            </a:lvl2pPr>
            <a:lvl3pPr lvl="2" rtl="0">
              <a:buNone/>
              <a:defRPr sz="1300">
                <a:latin typeface="Verizon NHG TX"/>
                <a:ea typeface="Verizon NHG TX"/>
                <a:cs typeface="Verizon NHG TX"/>
                <a:sym typeface="Verizon NHG TX"/>
              </a:defRPr>
            </a:lvl3pPr>
            <a:lvl4pPr lvl="3" rtl="0">
              <a:buNone/>
              <a:defRPr sz="1300">
                <a:latin typeface="Verizon NHG TX"/>
                <a:ea typeface="Verizon NHG TX"/>
                <a:cs typeface="Verizon NHG TX"/>
                <a:sym typeface="Verizon NHG TX"/>
              </a:defRPr>
            </a:lvl4pPr>
            <a:lvl5pPr lvl="4" rtl="0">
              <a:buNone/>
              <a:defRPr sz="1300">
                <a:latin typeface="Verizon NHG TX"/>
                <a:ea typeface="Verizon NHG TX"/>
                <a:cs typeface="Verizon NHG TX"/>
                <a:sym typeface="Verizon NHG TX"/>
              </a:defRPr>
            </a:lvl5pPr>
            <a:lvl6pPr lvl="5" rtl="0">
              <a:buNone/>
              <a:defRPr sz="1300">
                <a:latin typeface="Verizon NHG TX"/>
                <a:ea typeface="Verizon NHG TX"/>
                <a:cs typeface="Verizon NHG TX"/>
                <a:sym typeface="Verizon NHG TX"/>
              </a:defRPr>
            </a:lvl6pPr>
            <a:lvl7pPr lvl="6" rtl="0">
              <a:buNone/>
              <a:defRPr sz="1300">
                <a:latin typeface="Verizon NHG TX"/>
                <a:ea typeface="Verizon NHG TX"/>
                <a:cs typeface="Verizon NHG TX"/>
                <a:sym typeface="Verizon NHG TX"/>
              </a:defRPr>
            </a:lvl7pPr>
            <a:lvl8pPr lvl="7" rtl="0">
              <a:buNone/>
              <a:defRPr sz="1300">
                <a:latin typeface="Verizon NHG TX"/>
                <a:ea typeface="Verizon NHG TX"/>
                <a:cs typeface="Verizon NHG TX"/>
                <a:sym typeface="Verizon NHG TX"/>
              </a:defRPr>
            </a:lvl8pPr>
            <a:lvl9pPr lvl="8" rtl="0">
              <a:buNone/>
              <a:defRPr sz="13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hite">
  <p:cSld name="Title only White">
    <p:spTree>
      <p:nvGrpSpPr>
        <p:cNvPr id="195" name="Shape 195"/>
        <p:cNvGrpSpPr/>
        <p:nvPr/>
      </p:nvGrpSpPr>
      <p:grpSpPr>
        <a:xfrm>
          <a:off x="0" y="0"/>
          <a:ext cx="0" cy="0"/>
          <a:chOff x="0" y="0"/>
          <a:chExt cx="0" cy="0"/>
        </a:xfrm>
      </p:grpSpPr>
      <p:sp>
        <p:nvSpPr>
          <p:cNvPr id="196" name="Google Shape;196;p37"/>
          <p:cNvSpPr txBox="1"/>
          <p:nvPr>
            <p:ph type="title"/>
          </p:nvPr>
        </p:nvSpPr>
        <p:spPr>
          <a:xfrm>
            <a:off x="471229" y="523212"/>
            <a:ext cx="6187800" cy="326400"/>
          </a:xfrm>
          <a:prstGeom prst="rect">
            <a:avLst/>
          </a:prstGeom>
          <a:noFill/>
          <a:ln>
            <a:noFill/>
          </a:ln>
        </p:spPr>
        <p:txBody>
          <a:bodyPr anchorCtr="0" anchor="t" bIns="45700" lIns="0" spcFirstLastPara="1" rIns="91425" wrap="square" tIns="45700">
            <a:noAutofit/>
          </a:bodyPr>
          <a:lstStyle>
            <a:lvl1pPr lvl="0" rtl="0" algn="l">
              <a:lnSpc>
                <a:spcPct val="80000"/>
              </a:lnSpc>
              <a:spcBef>
                <a:spcPts val="0"/>
              </a:spcBef>
              <a:spcAft>
                <a:spcPts val="0"/>
              </a:spcAft>
              <a:buSzPts val="2400"/>
              <a:buNone/>
              <a:defRPr sz="2250">
                <a:solidFill>
                  <a:schemeClr val="dk1"/>
                </a:solidFill>
                <a:latin typeface="Helvetica Neue"/>
                <a:ea typeface="Helvetica Neue"/>
                <a:cs typeface="Helvetica Neue"/>
                <a:sym typeface="Helvetica Neu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grpSp>
        <p:nvGrpSpPr>
          <p:cNvPr id="197" name="Google Shape;197;p37"/>
          <p:cNvGrpSpPr/>
          <p:nvPr/>
        </p:nvGrpSpPr>
        <p:grpSpPr>
          <a:xfrm>
            <a:off x="458672" y="4921639"/>
            <a:ext cx="485391" cy="91321"/>
            <a:chOff x="6013991" y="4646472"/>
            <a:chExt cx="503884" cy="94800"/>
          </a:xfrm>
        </p:grpSpPr>
        <p:sp>
          <p:nvSpPr>
            <p:cNvPr id="198" name="Google Shape;198;p37"/>
            <p:cNvSpPr/>
            <p:nvPr/>
          </p:nvSpPr>
          <p:spPr>
            <a:xfrm flipH="1">
              <a:off x="6423075" y="4646472"/>
              <a:ext cx="94800" cy="94800"/>
            </a:xfrm>
            <a:prstGeom prst="ellipse">
              <a:avLst/>
            </a:prstGeom>
            <a:solidFill>
              <a:srgbClr val="EF334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rPr b="0" i="0" lang="en" sz="675"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199" name="Google Shape;199;p37"/>
            <p:cNvSpPr/>
            <p:nvPr/>
          </p:nvSpPr>
          <p:spPr>
            <a:xfrm flipH="1">
              <a:off x="6320804" y="4646472"/>
              <a:ext cx="94800" cy="94800"/>
            </a:xfrm>
            <a:prstGeom prst="ellipse">
              <a:avLst/>
            </a:prstGeom>
            <a:solidFill>
              <a:srgbClr val="0E357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Helvetica Neue"/>
                <a:ea typeface="Helvetica Neue"/>
                <a:cs typeface="Helvetica Neue"/>
                <a:sym typeface="Helvetica Neue"/>
              </a:endParaRPr>
            </a:p>
          </p:txBody>
        </p:sp>
        <p:sp>
          <p:nvSpPr>
            <p:cNvPr id="200" name="Google Shape;200;p37"/>
            <p:cNvSpPr/>
            <p:nvPr/>
          </p:nvSpPr>
          <p:spPr>
            <a:xfrm flipH="1">
              <a:off x="6218533" y="4646472"/>
              <a:ext cx="94800" cy="94800"/>
            </a:xfrm>
            <a:prstGeom prst="ellipse">
              <a:avLst/>
            </a:prstGeom>
            <a:solidFill>
              <a:srgbClr val="00A2E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Helvetica Neue"/>
                <a:ea typeface="Helvetica Neue"/>
                <a:cs typeface="Helvetica Neue"/>
                <a:sym typeface="Helvetica Neue"/>
              </a:endParaRPr>
            </a:p>
          </p:txBody>
        </p:sp>
        <p:sp>
          <p:nvSpPr>
            <p:cNvPr id="201" name="Google Shape;201;p37"/>
            <p:cNvSpPr/>
            <p:nvPr/>
          </p:nvSpPr>
          <p:spPr>
            <a:xfrm flipH="1">
              <a:off x="6116262" y="4646472"/>
              <a:ext cx="94800" cy="94800"/>
            </a:xfrm>
            <a:prstGeom prst="ellipse">
              <a:avLst/>
            </a:prstGeom>
            <a:solidFill>
              <a:srgbClr val="6DC24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Helvetica Neue"/>
                <a:ea typeface="Helvetica Neue"/>
                <a:cs typeface="Helvetica Neue"/>
                <a:sym typeface="Helvetica Neue"/>
              </a:endParaRPr>
            </a:p>
          </p:txBody>
        </p:sp>
        <p:sp>
          <p:nvSpPr>
            <p:cNvPr id="202" name="Google Shape;202;p37"/>
            <p:cNvSpPr/>
            <p:nvPr/>
          </p:nvSpPr>
          <p:spPr>
            <a:xfrm flipH="1">
              <a:off x="6013991" y="4646472"/>
              <a:ext cx="94800" cy="94800"/>
            </a:xfrm>
            <a:prstGeom prst="ellipse">
              <a:avLst/>
            </a:prstGeom>
            <a:solidFill>
              <a:srgbClr val="FFDA2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000000"/>
                </a:solidFill>
                <a:latin typeface="Helvetica Neue"/>
                <a:ea typeface="Helvetica Neue"/>
                <a:cs typeface="Helvetica Neue"/>
                <a:sym typeface="Helvetica Neue"/>
              </a:endParaRPr>
            </a:p>
          </p:txBody>
        </p:sp>
      </p:grpSp>
      <p:sp>
        <p:nvSpPr>
          <p:cNvPr descr="Footer Placeholder 4" id="203" name="Google Shape;203;p37"/>
          <p:cNvSpPr/>
          <p:nvPr/>
        </p:nvSpPr>
        <p:spPr>
          <a:xfrm>
            <a:off x="7802896" y="4931115"/>
            <a:ext cx="83100" cy="103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75"/>
              <a:buFont typeface="Arial"/>
              <a:buNone/>
            </a:pPr>
            <a:r>
              <a:rPr b="0" i="0" lang="en" sz="675" u="none" cap="none" strike="noStrike">
                <a:solidFill>
                  <a:srgbClr val="646363"/>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descr="Freeform 5" id="204" name="Google Shape;204;p37"/>
          <p:cNvSpPr/>
          <p:nvPr/>
        </p:nvSpPr>
        <p:spPr>
          <a:xfrm>
            <a:off x="7905368" y="4930347"/>
            <a:ext cx="282386" cy="108683"/>
          </a:xfrm>
          <a:custGeom>
            <a:rect b="b" l="l" r="r" t="t"/>
            <a:pathLst>
              <a:path extrusionOk="0" h="21447" w="21585">
                <a:moveTo>
                  <a:pt x="19435" y="4794"/>
                </a:moveTo>
                <a:cubicBezTo>
                  <a:pt x="18255" y="4794"/>
                  <a:pt x="17303" y="7292"/>
                  <a:pt x="17303" y="10427"/>
                </a:cubicBezTo>
                <a:cubicBezTo>
                  <a:pt x="17303" y="13561"/>
                  <a:pt x="18255" y="16108"/>
                  <a:pt x="19435" y="16108"/>
                </a:cubicBezTo>
                <a:cubicBezTo>
                  <a:pt x="20614" y="16108"/>
                  <a:pt x="21585" y="13561"/>
                  <a:pt x="21585" y="10427"/>
                </a:cubicBezTo>
                <a:cubicBezTo>
                  <a:pt x="21585" y="7292"/>
                  <a:pt x="20614" y="4794"/>
                  <a:pt x="19435" y="4794"/>
                </a:cubicBezTo>
                <a:close/>
                <a:moveTo>
                  <a:pt x="19435" y="13414"/>
                </a:moveTo>
                <a:cubicBezTo>
                  <a:pt x="18826" y="13414"/>
                  <a:pt x="18331" y="12092"/>
                  <a:pt x="18331" y="10427"/>
                </a:cubicBezTo>
                <a:cubicBezTo>
                  <a:pt x="18331" y="8810"/>
                  <a:pt x="18826" y="7439"/>
                  <a:pt x="19435" y="7439"/>
                </a:cubicBezTo>
                <a:cubicBezTo>
                  <a:pt x="20044" y="7439"/>
                  <a:pt x="20538" y="8810"/>
                  <a:pt x="20538" y="10427"/>
                </a:cubicBezTo>
                <a:cubicBezTo>
                  <a:pt x="20538" y="12092"/>
                  <a:pt x="20044" y="13414"/>
                  <a:pt x="19435" y="13414"/>
                </a:cubicBezTo>
                <a:close/>
                <a:moveTo>
                  <a:pt x="5999" y="5088"/>
                </a:moveTo>
                <a:cubicBezTo>
                  <a:pt x="5218" y="5088"/>
                  <a:pt x="5218" y="5088"/>
                  <a:pt x="5218" y="5088"/>
                </a:cubicBezTo>
                <a:cubicBezTo>
                  <a:pt x="5142" y="5088"/>
                  <a:pt x="5085" y="5235"/>
                  <a:pt x="5047" y="5382"/>
                </a:cubicBezTo>
                <a:cubicBezTo>
                  <a:pt x="4400" y="10574"/>
                  <a:pt x="4400" y="10574"/>
                  <a:pt x="4400" y="10574"/>
                </a:cubicBezTo>
                <a:cubicBezTo>
                  <a:pt x="3296" y="5039"/>
                  <a:pt x="3296" y="5039"/>
                  <a:pt x="3296" y="5039"/>
                </a:cubicBezTo>
                <a:cubicBezTo>
                  <a:pt x="3258" y="4892"/>
                  <a:pt x="3182" y="4794"/>
                  <a:pt x="3106" y="4794"/>
                </a:cubicBezTo>
                <a:cubicBezTo>
                  <a:pt x="3030" y="4794"/>
                  <a:pt x="3030" y="4794"/>
                  <a:pt x="3030" y="4794"/>
                </a:cubicBezTo>
                <a:cubicBezTo>
                  <a:pt x="2954" y="4794"/>
                  <a:pt x="2878" y="4892"/>
                  <a:pt x="2859" y="5039"/>
                </a:cubicBezTo>
                <a:cubicBezTo>
                  <a:pt x="1736" y="10574"/>
                  <a:pt x="1736" y="10574"/>
                  <a:pt x="1736" y="10574"/>
                </a:cubicBezTo>
                <a:cubicBezTo>
                  <a:pt x="1089" y="5382"/>
                  <a:pt x="1089" y="5382"/>
                  <a:pt x="1089" y="5382"/>
                </a:cubicBezTo>
                <a:cubicBezTo>
                  <a:pt x="1070" y="5235"/>
                  <a:pt x="994" y="5088"/>
                  <a:pt x="918" y="5088"/>
                </a:cubicBezTo>
                <a:cubicBezTo>
                  <a:pt x="137" y="5088"/>
                  <a:pt x="137" y="5088"/>
                  <a:pt x="137" y="5088"/>
                </a:cubicBezTo>
                <a:cubicBezTo>
                  <a:pt x="42" y="5088"/>
                  <a:pt x="-15" y="5284"/>
                  <a:pt x="4" y="5529"/>
                </a:cubicBezTo>
                <a:cubicBezTo>
                  <a:pt x="1298" y="15814"/>
                  <a:pt x="1298" y="15814"/>
                  <a:pt x="1298" y="15814"/>
                </a:cubicBezTo>
                <a:cubicBezTo>
                  <a:pt x="1317" y="15961"/>
                  <a:pt x="1393" y="16108"/>
                  <a:pt x="1450" y="16108"/>
                </a:cubicBezTo>
                <a:cubicBezTo>
                  <a:pt x="1565" y="16108"/>
                  <a:pt x="1565" y="16108"/>
                  <a:pt x="1565" y="16108"/>
                </a:cubicBezTo>
                <a:cubicBezTo>
                  <a:pt x="1641" y="16108"/>
                  <a:pt x="1717" y="15961"/>
                  <a:pt x="1755" y="15814"/>
                </a:cubicBezTo>
                <a:cubicBezTo>
                  <a:pt x="3068" y="9300"/>
                  <a:pt x="3068" y="9300"/>
                  <a:pt x="3068" y="9300"/>
                </a:cubicBezTo>
                <a:cubicBezTo>
                  <a:pt x="4381" y="15814"/>
                  <a:pt x="4381" y="15814"/>
                  <a:pt x="4381" y="15814"/>
                </a:cubicBezTo>
                <a:cubicBezTo>
                  <a:pt x="4419" y="15961"/>
                  <a:pt x="4495" y="16108"/>
                  <a:pt x="4571" y="16108"/>
                </a:cubicBezTo>
                <a:cubicBezTo>
                  <a:pt x="4686" y="16108"/>
                  <a:pt x="4686" y="16108"/>
                  <a:pt x="4686" y="16108"/>
                </a:cubicBezTo>
                <a:cubicBezTo>
                  <a:pt x="4743" y="16108"/>
                  <a:pt x="4819" y="15961"/>
                  <a:pt x="4838" y="15814"/>
                </a:cubicBezTo>
                <a:cubicBezTo>
                  <a:pt x="6132" y="5529"/>
                  <a:pt x="6132" y="5529"/>
                  <a:pt x="6132" y="5529"/>
                </a:cubicBezTo>
                <a:cubicBezTo>
                  <a:pt x="6170" y="5284"/>
                  <a:pt x="6113" y="5088"/>
                  <a:pt x="5999" y="5088"/>
                </a:cubicBezTo>
                <a:close/>
                <a:moveTo>
                  <a:pt x="7845" y="5088"/>
                </a:moveTo>
                <a:cubicBezTo>
                  <a:pt x="7045" y="5088"/>
                  <a:pt x="7045" y="5088"/>
                  <a:pt x="7045" y="5088"/>
                </a:cubicBezTo>
                <a:cubicBezTo>
                  <a:pt x="6950" y="5088"/>
                  <a:pt x="6874" y="5284"/>
                  <a:pt x="6874" y="5578"/>
                </a:cubicBezTo>
                <a:cubicBezTo>
                  <a:pt x="6874" y="15325"/>
                  <a:pt x="6874" y="15325"/>
                  <a:pt x="6874" y="15325"/>
                </a:cubicBezTo>
                <a:cubicBezTo>
                  <a:pt x="6874" y="15569"/>
                  <a:pt x="6950" y="15814"/>
                  <a:pt x="7045" y="15814"/>
                </a:cubicBezTo>
                <a:cubicBezTo>
                  <a:pt x="7845" y="15814"/>
                  <a:pt x="7845" y="15814"/>
                  <a:pt x="7845" y="15814"/>
                </a:cubicBezTo>
                <a:cubicBezTo>
                  <a:pt x="7940" y="15814"/>
                  <a:pt x="8035" y="15569"/>
                  <a:pt x="8035" y="15325"/>
                </a:cubicBezTo>
                <a:cubicBezTo>
                  <a:pt x="8035" y="5578"/>
                  <a:pt x="8035" y="5578"/>
                  <a:pt x="8035" y="5578"/>
                </a:cubicBezTo>
                <a:cubicBezTo>
                  <a:pt x="8035" y="5284"/>
                  <a:pt x="7940" y="5088"/>
                  <a:pt x="7845" y="5088"/>
                </a:cubicBezTo>
                <a:close/>
                <a:moveTo>
                  <a:pt x="11327" y="4794"/>
                </a:moveTo>
                <a:cubicBezTo>
                  <a:pt x="10775" y="4794"/>
                  <a:pt x="10281" y="5382"/>
                  <a:pt x="9919" y="6361"/>
                </a:cubicBezTo>
                <a:cubicBezTo>
                  <a:pt x="9919" y="6361"/>
                  <a:pt x="9919" y="6361"/>
                  <a:pt x="9919" y="6361"/>
                </a:cubicBezTo>
                <a:cubicBezTo>
                  <a:pt x="9767" y="5382"/>
                  <a:pt x="9767" y="5382"/>
                  <a:pt x="9767" y="5382"/>
                </a:cubicBezTo>
                <a:cubicBezTo>
                  <a:pt x="9748" y="5235"/>
                  <a:pt x="9672" y="5088"/>
                  <a:pt x="9615" y="5088"/>
                </a:cubicBezTo>
                <a:cubicBezTo>
                  <a:pt x="9234" y="5088"/>
                  <a:pt x="9234" y="5088"/>
                  <a:pt x="9234" y="5088"/>
                </a:cubicBezTo>
                <a:cubicBezTo>
                  <a:pt x="9139" y="5088"/>
                  <a:pt x="9063" y="5284"/>
                  <a:pt x="9063" y="5578"/>
                </a:cubicBezTo>
                <a:cubicBezTo>
                  <a:pt x="9063" y="21006"/>
                  <a:pt x="9063" y="21006"/>
                  <a:pt x="9063" y="21006"/>
                </a:cubicBezTo>
                <a:cubicBezTo>
                  <a:pt x="9063" y="21251"/>
                  <a:pt x="9139" y="21447"/>
                  <a:pt x="9234" y="21447"/>
                </a:cubicBezTo>
                <a:cubicBezTo>
                  <a:pt x="10033" y="21447"/>
                  <a:pt x="10033" y="21447"/>
                  <a:pt x="10033" y="21447"/>
                </a:cubicBezTo>
                <a:cubicBezTo>
                  <a:pt x="10128" y="21447"/>
                  <a:pt x="10224" y="21251"/>
                  <a:pt x="10224" y="21006"/>
                </a:cubicBezTo>
                <a:cubicBezTo>
                  <a:pt x="10224" y="15618"/>
                  <a:pt x="10224" y="15618"/>
                  <a:pt x="10224" y="15618"/>
                </a:cubicBezTo>
                <a:cubicBezTo>
                  <a:pt x="10547" y="15912"/>
                  <a:pt x="10928" y="16108"/>
                  <a:pt x="11327" y="16108"/>
                </a:cubicBezTo>
                <a:cubicBezTo>
                  <a:pt x="12431" y="16108"/>
                  <a:pt x="13345" y="13561"/>
                  <a:pt x="13345" y="10427"/>
                </a:cubicBezTo>
                <a:cubicBezTo>
                  <a:pt x="13345" y="7292"/>
                  <a:pt x="12431" y="4794"/>
                  <a:pt x="11327" y="4794"/>
                </a:cubicBezTo>
                <a:close/>
                <a:moveTo>
                  <a:pt x="11099" y="13414"/>
                </a:moveTo>
                <a:cubicBezTo>
                  <a:pt x="10775" y="13414"/>
                  <a:pt x="10471" y="13218"/>
                  <a:pt x="10224" y="12827"/>
                </a:cubicBezTo>
                <a:cubicBezTo>
                  <a:pt x="10224" y="8761"/>
                  <a:pt x="10224" y="8761"/>
                  <a:pt x="10224" y="8761"/>
                </a:cubicBezTo>
                <a:cubicBezTo>
                  <a:pt x="10414" y="7978"/>
                  <a:pt x="10737" y="7439"/>
                  <a:pt x="11099" y="7439"/>
                </a:cubicBezTo>
                <a:cubicBezTo>
                  <a:pt x="11689" y="7439"/>
                  <a:pt x="12165" y="8810"/>
                  <a:pt x="12165" y="10427"/>
                </a:cubicBezTo>
                <a:cubicBezTo>
                  <a:pt x="12165" y="12092"/>
                  <a:pt x="11689" y="13414"/>
                  <a:pt x="11099" y="13414"/>
                </a:cubicBezTo>
                <a:close/>
                <a:moveTo>
                  <a:pt x="16275" y="4794"/>
                </a:moveTo>
                <a:cubicBezTo>
                  <a:pt x="15514" y="4794"/>
                  <a:pt x="15057" y="6361"/>
                  <a:pt x="15057" y="6361"/>
                </a:cubicBezTo>
                <a:cubicBezTo>
                  <a:pt x="14924" y="5382"/>
                  <a:pt x="14924" y="5382"/>
                  <a:pt x="14924" y="5382"/>
                </a:cubicBezTo>
                <a:cubicBezTo>
                  <a:pt x="14905" y="5235"/>
                  <a:pt x="14829" y="5088"/>
                  <a:pt x="14753" y="5088"/>
                </a:cubicBezTo>
                <a:cubicBezTo>
                  <a:pt x="14391" y="5088"/>
                  <a:pt x="14391" y="5088"/>
                  <a:pt x="14391" y="5088"/>
                </a:cubicBezTo>
                <a:cubicBezTo>
                  <a:pt x="14296" y="5088"/>
                  <a:pt x="14201" y="5284"/>
                  <a:pt x="14201" y="5578"/>
                </a:cubicBezTo>
                <a:cubicBezTo>
                  <a:pt x="14201" y="15325"/>
                  <a:pt x="14201" y="15325"/>
                  <a:pt x="14201" y="15325"/>
                </a:cubicBezTo>
                <a:cubicBezTo>
                  <a:pt x="14201" y="15569"/>
                  <a:pt x="14296" y="15814"/>
                  <a:pt x="14391" y="15814"/>
                </a:cubicBezTo>
                <a:cubicBezTo>
                  <a:pt x="15191" y="15814"/>
                  <a:pt x="15191" y="15814"/>
                  <a:pt x="15191" y="15814"/>
                </a:cubicBezTo>
                <a:cubicBezTo>
                  <a:pt x="15286" y="15814"/>
                  <a:pt x="15362" y="15569"/>
                  <a:pt x="15362" y="15325"/>
                </a:cubicBezTo>
                <a:cubicBezTo>
                  <a:pt x="15362" y="8467"/>
                  <a:pt x="15362" y="8467"/>
                  <a:pt x="15362" y="8467"/>
                </a:cubicBezTo>
                <a:cubicBezTo>
                  <a:pt x="15838" y="7047"/>
                  <a:pt x="16428" y="7537"/>
                  <a:pt x="16542" y="7635"/>
                </a:cubicBezTo>
                <a:cubicBezTo>
                  <a:pt x="16656" y="7782"/>
                  <a:pt x="16751" y="7635"/>
                  <a:pt x="16789" y="7439"/>
                </a:cubicBezTo>
                <a:cubicBezTo>
                  <a:pt x="16827" y="7194"/>
                  <a:pt x="16999" y="6214"/>
                  <a:pt x="17056" y="5823"/>
                </a:cubicBezTo>
                <a:cubicBezTo>
                  <a:pt x="17132" y="5431"/>
                  <a:pt x="17037" y="4794"/>
                  <a:pt x="16275" y="4794"/>
                </a:cubicBezTo>
                <a:close/>
                <a:moveTo>
                  <a:pt x="7616" y="43"/>
                </a:moveTo>
                <a:cubicBezTo>
                  <a:pt x="7274" y="-153"/>
                  <a:pt x="6912" y="337"/>
                  <a:pt x="6836" y="1218"/>
                </a:cubicBezTo>
                <a:cubicBezTo>
                  <a:pt x="6741" y="2100"/>
                  <a:pt x="6931" y="3031"/>
                  <a:pt x="7274" y="3276"/>
                </a:cubicBezTo>
                <a:cubicBezTo>
                  <a:pt x="7616" y="3471"/>
                  <a:pt x="7978" y="2982"/>
                  <a:pt x="8073" y="2100"/>
                </a:cubicBezTo>
                <a:cubicBezTo>
                  <a:pt x="8168" y="1218"/>
                  <a:pt x="7959" y="288"/>
                  <a:pt x="7616" y="43"/>
                </a:cubicBezTo>
                <a:close/>
              </a:path>
            </a:pathLst>
          </a:custGeom>
          <a:solidFill>
            <a:srgbClr val="341957"/>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TextBox 34" id="205" name="Google Shape;205;p37"/>
          <p:cNvSpPr/>
          <p:nvPr/>
        </p:nvSpPr>
        <p:spPr>
          <a:xfrm>
            <a:off x="8167814" y="4885037"/>
            <a:ext cx="613500" cy="184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646363"/>
                </a:solidFill>
                <a:latin typeface="Arial"/>
                <a:ea typeface="Arial"/>
                <a:cs typeface="Arial"/>
                <a:sym typeface="Arial"/>
              </a:rPr>
              <a:t>confidential</a:t>
            </a:r>
            <a:endParaRPr b="0" i="0" sz="1400" u="none" cap="none" strike="noStrike">
              <a:solidFill>
                <a:srgbClr val="000000"/>
              </a:solidFill>
              <a:latin typeface="Arial"/>
              <a:ea typeface="Arial"/>
              <a:cs typeface="Arial"/>
              <a:sym typeface="Arial"/>
            </a:endParaRPr>
          </a:p>
        </p:txBody>
      </p:sp>
      <p:sp>
        <p:nvSpPr>
          <p:cNvPr descr="Shape 257" id="206" name="Google Shape;206;p37"/>
          <p:cNvSpPr/>
          <p:nvPr/>
        </p:nvSpPr>
        <p:spPr>
          <a:xfrm>
            <a:off x="8766799" y="4924889"/>
            <a:ext cx="94500" cy="92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646363"/>
                </a:solidFill>
                <a:latin typeface="Arial"/>
                <a:ea typeface="Arial"/>
                <a:cs typeface="Arial"/>
                <a:sym typeface="Arial"/>
              </a:rPr>
              <a:t>‹#›</a:t>
            </a:fld>
            <a:endParaRPr b="0" i="0" sz="600" u="none" cap="none" strike="noStrike">
              <a:solidFill>
                <a:srgbClr val="646363"/>
              </a:solidFill>
              <a:latin typeface="Arial"/>
              <a:ea typeface="Arial"/>
              <a:cs typeface="Arial"/>
              <a:sym typeface="Arial"/>
            </a:endParaRPr>
          </a:p>
        </p:txBody>
      </p:sp>
      <p:cxnSp>
        <p:nvCxnSpPr>
          <p:cNvPr descr="Lige forbindelse 8" id="207" name="Google Shape;207;p37"/>
          <p:cNvCxnSpPr/>
          <p:nvPr/>
        </p:nvCxnSpPr>
        <p:spPr>
          <a:xfrm>
            <a:off x="7802896" y="4876140"/>
            <a:ext cx="1246500" cy="0"/>
          </a:xfrm>
          <a:prstGeom prst="straightConnector1">
            <a:avLst/>
          </a:prstGeom>
          <a:noFill/>
          <a:ln cap="flat" cmpd="sng" w="9525">
            <a:solidFill>
              <a:srgbClr val="000000"/>
            </a:solidFill>
            <a:prstDash val="solid"/>
            <a:round/>
            <a:headEnd len="sm" w="sm" type="none"/>
            <a:tailEnd len="sm" w="sm" type="none"/>
          </a:ln>
        </p:spPr>
      </p:cxnSp>
      <p:sp>
        <p:nvSpPr>
          <p:cNvPr id="208" name="Google Shape;208;p3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Verizon NHG TX"/>
                <a:ea typeface="Verizon NHG TX"/>
                <a:cs typeface="Verizon NHG TX"/>
                <a:sym typeface="Verizon NHG TX"/>
              </a:defRPr>
            </a:lvl1pPr>
            <a:lvl2pPr lvl="1" rtl="0">
              <a:buNone/>
              <a:defRPr sz="1300">
                <a:latin typeface="Verizon NHG TX"/>
                <a:ea typeface="Verizon NHG TX"/>
                <a:cs typeface="Verizon NHG TX"/>
                <a:sym typeface="Verizon NHG TX"/>
              </a:defRPr>
            </a:lvl2pPr>
            <a:lvl3pPr lvl="2" rtl="0">
              <a:buNone/>
              <a:defRPr sz="1300">
                <a:latin typeface="Verizon NHG TX"/>
                <a:ea typeface="Verizon NHG TX"/>
                <a:cs typeface="Verizon NHG TX"/>
                <a:sym typeface="Verizon NHG TX"/>
              </a:defRPr>
            </a:lvl3pPr>
            <a:lvl4pPr lvl="3" rtl="0">
              <a:buNone/>
              <a:defRPr sz="1300">
                <a:latin typeface="Verizon NHG TX"/>
                <a:ea typeface="Verizon NHG TX"/>
                <a:cs typeface="Verizon NHG TX"/>
                <a:sym typeface="Verizon NHG TX"/>
              </a:defRPr>
            </a:lvl4pPr>
            <a:lvl5pPr lvl="4" rtl="0">
              <a:buNone/>
              <a:defRPr sz="1300">
                <a:latin typeface="Verizon NHG TX"/>
                <a:ea typeface="Verizon NHG TX"/>
                <a:cs typeface="Verizon NHG TX"/>
                <a:sym typeface="Verizon NHG TX"/>
              </a:defRPr>
            </a:lvl5pPr>
            <a:lvl6pPr lvl="5" rtl="0">
              <a:buNone/>
              <a:defRPr sz="1300">
                <a:latin typeface="Verizon NHG TX"/>
                <a:ea typeface="Verizon NHG TX"/>
                <a:cs typeface="Verizon NHG TX"/>
                <a:sym typeface="Verizon NHG TX"/>
              </a:defRPr>
            </a:lvl6pPr>
            <a:lvl7pPr lvl="6" rtl="0">
              <a:buNone/>
              <a:defRPr sz="1300">
                <a:latin typeface="Verizon NHG TX"/>
                <a:ea typeface="Verizon NHG TX"/>
                <a:cs typeface="Verizon NHG TX"/>
                <a:sym typeface="Verizon NHG TX"/>
              </a:defRPr>
            </a:lvl7pPr>
            <a:lvl8pPr lvl="7" rtl="0">
              <a:buNone/>
              <a:defRPr sz="1300">
                <a:latin typeface="Verizon NHG TX"/>
                <a:ea typeface="Verizon NHG TX"/>
                <a:cs typeface="Verizon NHG TX"/>
                <a:sym typeface="Verizon NHG TX"/>
              </a:defRPr>
            </a:lvl8pPr>
            <a:lvl9pPr lvl="8" rtl="0">
              <a:buNone/>
              <a:defRPr sz="13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209" name="Shape 209"/>
        <p:cNvGrpSpPr/>
        <p:nvPr/>
      </p:nvGrpSpPr>
      <p:grpSpPr>
        <a:xfrm>
          <a:off x="0" y="0"/>
          <a:ext cx="0" cy="0"/>
          <a:chOff x="0" y="0"/>
          <a:chExt cx="0" cy="0"/>
        </a:xfrm>
      </p:grpSpPr>
      <p:grpSp>
        <p:nvGrpSpPr>
          <p:cNvPr id="210" name="Google Shape;210;p38"/>
          <p:cNvGrpSpPr/>
          <p:nvPr/>
        </p:nvGrpSpPr>
        <p:grpSpPr>
          <a:xfrm>
            <a:off x="458671" y="4921645"/>
            <a:ext cx="485391" cy="91321"/>
            <a:chOff x="6013991" y="4646472"/>
            <a:chExt cx="503884" cy="94800"/>
          </a:xfrm>
        </p:grpSpPr>
        <p:sp>
          <p:nvSpPr>
            <p:cNvPr id="211" name="Google Shape;211;p38"/>
            <p:cNvSpPr/>
            <p:nvPr/>
          </p:nvSpPr>
          <p:spPr>
            <a:xfrm flipH="1">
              <a:off x="6423075" y="4646472"/>
              <a:ext cx="94800" cy="94800"/>
            </a:xfrm>
            <a:prstGeom prst="ellipse">
              <a:avLst/>
            </a:prstGeom>
            <a:solidFill>
              <a:srgbClr val="EF3341"/>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700"/>
                <a:buFont typeface="Helvetica Neue"/>
                <a:buNone/>
              </a:pPr>
              <a:r>
                <a:rPr b="0" i="0" lang="en" sz="700" u="none" cap="none" strike="noStrike">
                  <a:solidFill>
                    <a:srgbClr val="000000"/>
                  </a:solidFill>
                  <a:latin typeface="Helvetica Neue"/>
                  <a:ea typeface="Helvetica Neue"/>
                  <a:cs typeface="Helvetica Neue"/>
                  <a:sym typeface="Helvetica Neue"/>
                </a:rPr>
                <a:t> </a:t>
              </a:r>
              <a:endParaRPr b="0" i="0" sz="500" u="none" cap="none" strike="noStrike">
                <a:solidFill>
                  <a:srgbClr val="000000"/>
                </a:solidFill>
                <a:latin typeface="Arial"/>
                <a:ea typeface="Arial"/>
                <a:cs typeface="Arial"/>
                <a:sym typeface="Arial"/>
              </a:endParaRPr>
            </a:p>
          </p:txBody>
        </p:sp>
        <p:sp>
          <p:nvSpPr>
            <p:cNvPr id="212" name="Google Shape;212;p38"/>
            <p:cNvSpPr/>
            <p:nvPr/>
          </p:nvSpPr>
          <p:spPr>
            <a:xfrm flipH="1">
              <a:off x="6320804" y="4646472"/>
              <a:ext cx="94800" cy="94800"/>
            </a:xfrm>
            <a:prstGeom prst="ellipse">
              <a:avLst/>
            </a:prstGeom>
            <a:solidFill>
              <a:srgbClr val="0E357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FFFFF"/>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13" name="Google Shape;213;p38"/>
            <p:cNvSpPr/>
            <p:nvPr/>
          </p:nvSpPr>
          <p:spPr>
            <a:xfrm flipH="1">
              <a:off x="6218533" y="4646472"/>
              <a:ext cx="94800" cy="94800"/>
            </a:xfrm>
            <a:prstGeom prst="ellipse">
              <a:avLst/>
            </a:prstGeom>
            <a:solidFill>
              <a:srgbClr val="00A2E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FFFFF"/>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14" name="Google Shape;214;p38"/>
            <p:cNvSpPr/>
            <p:nvPr/>
          </p:nvSpPr>
          <p:spPr>
            <a:xfrm flipH="1">
              <a:off x="6116262" y="4646472"/>
              <a:ext cx="94800" cy="94800"/>
            </a:xfrm>
            <a:prstGeom prst="ellipse">
              <a:avLst/>
            </a:prstGeom>
            <a:solidFill>
              <a:srgbClr val="6DC24B"/>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FFFFF"/>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15" name="Google Shape;215;p38"/>
            <p:cNvSpPr/>
            <p:nvPr/>
          </p:nvSpPr>
          <p:spPr>
            <a:xfrm flipH="1">
              <a:off x="6013991" y="4646472"/>
              <a:ext cx="94800" cy="94800"/>
            </a:xfrm>
            <a:prstGeom prst="ellipse">
              <a:avLst/>
            </a:prstGeom>
            <a:solidFill>
              <a:srgbClr val="FFDA29"/>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FFFFFF"/>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grpSp>
      <p:sp>
        <p:nvSpPr>
          <p:cNvPr descr="Footer Placeholder 4" id="216" name="Google Shape;216;p38"/>
          <p:cNvSpPr/>
          <p:nvPr/>
        </p:nvSpPr>
        <p:spPr>
          <a:xfrm>
            <a:off x="7802896" y="4931115"/>
            <a:ext cx="83100" cy="103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46363"/>
              </a:buClr>
              <a:buSzPts val="700"/>
              <a:buFont typeface="Arial"/>
              <a:buNone/>
            </a:pPr>
            <a:r>
              <a:rPr b="0" i="0" lang="en" sz="700" u="none" cap="none" strike="noStrike">
                <a:solidFill>
                  <a:srgbClr val="646363"/>
                </a:solidFill>
                <a:latin typeface="Arial"/>
                <a:ea typeface="Arial"/>
                <a:cs typeface="Arial"/>
                <a:sym typeface="Arial"/>
              </a:rPr>
              <a:t>©</a:t>
            </a:r>
            <a:endParaRPr b="0" i="0" sz="500" u="none" cap="none" strike="noStrike">
              <a:solidFill>
                <a:srgbClr val="000000"/>
              </a:solidFill>
              <a:latin typeface="Arial"/>
              <a:ea typeface="Arial"/>
              <a:cs typeface="Arial"/>
              <a:sym typeface="Arial"/>
            </a:endParaRPr>
          </a:p>
        </p:txBody>
      </p:sp>
      <p:sp>
        <p:nvSpPr>
          <p:cNvPr descr="Freeform 5" id="217" name="Google Shape;217;p38"/>
          <p:cNvSpPr/>
          <p:nvPr/>
        </p:nvSpPr>
        <p:spPr>
          <a:xfrm>
            <a:off x="7905368" y="4930347"/>
            <a:ext cx="282386" cy="108683"/>
          </a:xfrm>
          <a:custGeom>
            <a:rect b="b" l="l" r="r" t="t"/>
            <a:pathLst>
              <a:path extrusionOk="0" h="21447" w="21585">
                <a:moveTo>
                  <a:pt x="19435" y="4794"/>
                </a:moveTo>
                <a:cubicBezTo>
                  <a:pt x="18255" y="4794"/>
                  <a:pt x="17303" y="7292"/>
                  <a:pt x="17303" y="10427"/>
                </a:cubicBezTo>
                <a:cubicBezTo>
                  <a:pt x="17303" y="13561"/>
                  <a:pt x="18255" y="16108"/>
                  <a:pt x="19435" y="16108"/>
                </a:cubicBezTo>
                <a:cubicBezTo>
                  <a:pt x="20614" y="16108"/>
                  <a:pt x="21585" y="13561"/>
                  <a:pt x="21585" y="10427"/>
                </a:cubicBezTo>
                <a:cubicBezTo>
                  <a:pt x="21585" y="7292"/>
                  <a:pt x="20614" y="4794"/>
                  <a:pt x="19435" y="4794"/>
                </a:cubicBezTo>
                <a:close/>
                <a:moveTo>
                  <a:pt x="19435" y="13414"/>
                </a:moveTo>
                <a:cubicBezTo>
                  <a:pt x="18826" y="13414"/>
                  <a:pt x="18331" y="12092"/>
                  <a:pt x="18331" y="10427"/>
                </a:cubicBezTo>
                <a:cubicBezTo>
                  <a:pt x="18331" y="8810"/>
                  <a:pt x="18826" y="7439"/>
                  <a:pt x="19435" y="7439"/>
                </a:cubicBezTo>
                <a:cubicBezTo>
                  <a:pt x="20044" y="7439"/>
                  <a:pt x="20538" y="8810"/>
                  <a:pt x="20538" y="10427"/>
                </a:cubicBezTo>
                <a:cubicBezTo>
                  <a:pt x="20538" y="12092"/>
                  <a:pt x="20044" y="13414"/>
                  <a:pt x="19435" y="13414"/>
                </a:cubicBezTo>
                <a:close/>
                <a:moveTo>
                  <a:pt x="5999" y="5088"/>
                </a:moveTo>
                <a:cubicBezTo>
                  <a:pt x="5218" y="5088"/>
                  <a:pt x="5218" y="5088"/>
                  <a:pt x="5218" y="5088"/>
                </a:cubicBezTo>
                <a:cubicBezTo>
                  <a:pt x="5142" y="5088"/>
                  <a:pt x="5085" y="5235"/>
                  <a:pt x="5047" y="5382"/>
                </a:cubicBezTo>
                <a:cubicBezTo>
                  <a:pt x="4400" y="10574"/>
                  <a:pt x="4400" y="10574"/>
                  <a:pt x="4400" y="10574"/>
                </a:cubicBezTo>
                <a:cubicBezTo>
                  <a:pt x="3296" y="5039"/>
                  <a:pt x="3296" y="5039"/>
                  <a:pt x="3296" y="5039"/>
                </a:cubicBezTo>
                <a:cubicBezTo>
                  <a:pt x="3258" y="4892"/>
                  <a:pt x="3182" y="4794"/>
                  <a:pt x="3106" y="4794"/>
                </a:cubicBezTo>
                <a:cubicBezTo>
                  <a:pt x="3030" y="4794"/>
                  <a:pt x="3030" y="4794"/>
                  <a:pt x="3030" y="4794"/>
                </a:cubicBezTo>
                <a:cubicBezTo>
                  <a:pt x="2954" y="4794"/>
                  <a:pt x="2878" y="4892"/>
                  <a:pt x="2859" y="5039"/>
                </a:cubicBezTo>
                <a:cubicBezTo>
                  <a:pt x="1736" y="10574"/>
                  <a:pt x="1736" y="10574"/>
                  <a:pt x="1736" y="10574"/>
                </a:cubicBezTo>
                <a:cubicBezTo>
                  <a:pt x="1089" y="5382"/>
                  <a:pt x="1089" y="5382"/>
                  <a:pt x="1089" y="5382"/>
                </a:cubicBezTo>
                <a:cubicBezTo>
                  <a:pt x="1070" y="5235"/>
                  <a:pt x="994" y="5088"/>
                  <a:pt x="918" y="5088"/>
                </a:cubicBezTo>
                <a:cubicBezTo>
                  <a:pt x="137" y="5088"/>
                  <a:pt x="137" y="5088"/>
                  <a:pt x="137" y="5088"/>
                </a:cubicBezTo>
                <a:cubicBezTo>
                  <a:pt x="42" y="5088"/>
                  <a:pt x="-15" y="5284"/>
                  <a:pt x="4" y="5529"/>
                </a:cubicBezTo>
                <a:cubicBezTo>
                  <a:pt x="1298" y="15814"/>
                  <a:pt x="1298" y="15814"/>
                  <a:pt x="1298" y="15814"/>
                </a:cubicBezTo>
                <a:cubicBezTo>
                  <a:pt x="1317" y="15961"/>
                  <a:pt x="1393" y="16108"/>
                  <a:pt x="1450" y="16108"/>
                </a:cubicBezTo>
                <a:cubicBezTo>
                  <a:pt x="1565" y="16108"/>
                  <a:pt x="1565" y="16108"/>
                  <a:pt x="1565" y="16108"/>
                </a:cubicBezTo>
                <a:cubicBezTo>
                  <a:pt x="1641" y="16108"/>
                  <a:pt x="1717" y="15961"/>
                  <a:pt x="1755" y="15814"/>
                </a:cubicBezTo>
                <a:cubicBezTo>
                  <a:pt x="3068" y="9300"/>
                  <a:pt x="3068" y="9300"/>
                  <a:pt x="3068" y="9300"/>
                </a:cubicBezTo>
                <a:cubicBezTo>
                  <a:pt x="4381" y="15814"/>
                  <a:pt x="4381" y="15814"/>
                  <a:pt x="4381" y="15814"/>
                </a:cubicBezTo>
                <a:cubicBezTo>
                  <a:pt x="4419" y="15961"/>
                  <a:pt x="4495" y="16108"/>
                  <a:pt x="4571" y="16108"/>
                </a:cubicBezTo>
                <a:cubicBezTo>
                  <a:pt x="4686" y="16108"/>
                  <a:pt x="4686" y="16108"/>
                  <a:pt x="4686" y="16108"/>
                </a:cubicBezTo>
                <a:cubicBezTo>
                  <a:pt x="4743" y="16108"/>
                  <a:pt x="4819" y="15961"/>
                  <a:pt x="4838" y="15814"/>
                </a:cubicBezTo>
                <a:cubicBezTo>
                  <a:pt x="6132" y="5529"/>
                  <a:pt x="6132" y="5529"/>
                  <a:pt x="6132" y="5529"/>
                </a:cubicBezTo>
                <a:cubicBezTo>
                  <a:pt x="6170" y="5284"/>
                  <a:pt x="6113" y="5088"/>
                  <a:pt x="5999" y="5088"/>
                </a:cubicBezTo>
                <a:close/>
                <a:moveTo>
                  <a:pt x="7845" y="5088"/>
                </a:moveTo>
                <a:cubicBezTo>
                  <a:pt x="7045" y="5088"/>
                  <a:pt x="7045" y="5088"/>
                  <a:pt x="7045" y="5088"/>
                </a:cubicBezTo>
                <a:cubicBezTo>
                  <a:pt x="6950" y="5088"/>
                  <a:pt x="6874" y="5284"/>
                  <a:pt x="6874" y="5578"/>
                </a:cubicBezTo>
                <a:cubicBezTo>
                  <a:pt x="6874" y="15325"/>
                  <a:pt x="6874" y="15325"/>
                  <a:pt x="6874" y="15325"/>
                </a:cubicBezTo>
                <a:cubicBezTo>
                  <a:pt x="6874" y="15569"/>
                  <a:pt x="6950" y="15814"/>
                  <a:pt x="7045" y="15814"/>
                </a:cubicBezTo>
                <a:cubicBezTo>
                  <a:pt x="7845" y="15814"/>
                  <a:pt x="7845" y="15814"/>
                  <a:pt x="7845" y="15814"/>
                </a:cubicBezTo>
                <a:cubicBezTo>
                  <a:pt x="7940" y="15814"/>
                  <a:pt x="8035" y="15569"/>
                  <a:pt x="8035" y="15325"/>
                </a:cubicBezTo>
                <a:cubicBezTo>
                  <a:pt x="8035" y="5578"/>
                  <a:pt x="8035" y="5578"/>
                  <a:pt x="8035" y="5578"/>
                </a:cubicBezTo>
                <a:cubicBezTo>
                  <a:pt x="8035" y="5284"/>
                  <a:pt x="7940" y="5088"/>
                  <a:pt x="7845" y="5088"/>
                </a:cubicBezTo>
                <a:close/>
                <a:moveTo>
                  <a:pt x="11327" y="4794"/>
                </a:moveTo>
                <a:cubicBezTo>
                  <a:pt x="10775" y="4794"/>
                  <a:pt x="10281" y="5382"/>
                  <a:pt x="9919" y="6361"/>
                </a:cubicBezTo>
                <a:cubicBezTo>
                  <a:pt x="9919" y="6361"/>
                  <a:pt x="9919" y="6361"/>
                  <a:pt x="9919" y="6361"/>
                </a:cubicBezTo>
                <a:cubicBezTo>
                  <a:pt x="9767" y="5382"/>
                  <a:pt x="9767" y="5382"/>
                  <a:pt x="9767" y="5382"/>
                </a:cubicBezTo>
                <a:cubicBezTo>
                  <a:pt x="9748" y="5235"/>
                  <a:pt x="9672" y="5088"/>
                  <a:pt x="9615" y="5088"/>
                </a:cubicBezTo>
                <a:cubicBezTo>
                  <a:pt x="9234" y="5088"/>
                  <a:pt x="9234" y="5088"/>
                  <a:pt x="9234" y="5088"/>
                </a:cubicBezTo>
                <a:cubicBezTo>
                  <a:pt x="9139" y="5088"/>
                  <a:pt x="9063" y="5284"/>
                  <a:pt x="9063" y="5578"/>
                </a:cubicBezTo>
                <a:cubicBezTo>
                  <a:pt x="9063" y="21006"/>
                  <a:pt x="9063" y="21006"/>
                  <a:pt x="9063" y="21006"/>
                </a:cubicBezTo>
                <a:cubicBezTo>
                  <a:pt x="9063" y="21251"/>
                  <a:pt x="9139" y="21447"/>
                  <a:pt x="9234" y="21447"/>
                </a:cubicBezTo>
                <a:cubicBezTo>
                  <a:pt x="10033" y="21447"/>
                  <a:pt x="10033" y="21447"/>
                  <a:pt x="10033" y="21447"/>
                </a:cubicBezTo>
                <a:cubicBezTo>
                  <a:pt x="10128" y="21447"/>
                  <a:pt x="10224" y="21251"/>
                  <a:pt x="10224" y="21006"/>
                </a:cubicBezTo>
                <a:cubicBezTo>
                  <a:pt x="10224" y="15618"/>
                  <a:pt x="10224" y="15618"/>
                  <a:pt x="10224" y="15618"/>
                </a:cubicBezTo>
                <a:cubicBezTo>
                  <a:pt x="10547" y="15912"/>
                  <a:pt x="10928" y="16108"/>
                  <a:pt x="11327" y="16108"/>
                </a:cubicBezTo>
                <a:cubicBezTo>
                  <a:pt x="12431" y="16108"/>
                  <a:pt x="13345" y="13561"/>
                  <a:pt x="13345" y="10427"/>
                </a:cubicBezTo>
                <a:cubicBezTo>
                  <a:pt x="13345" y="7292"/>
                  <a:pt x="12431" y="4794"/>
                  <a:pt x="11327" y="4794"/>
                </a:cubicBezTo>
                <a:close/>
                <a:moveTo>
                  <a:pt x="11099" y="13414"/>
                </a:moveTo>
                <a:cubicBezTo>
                  <a:pt x="10775" y="13414"/>
                  <a:pt x="10471" y="13218"/>
                  <a:pt x="10224" y="12827"/>
                </a:cubicBezTo>
                <a:cubicBezTo>
                  <a:pt x="10224" y="8761"/>
                  <a:pt x="10224" y="8761"/>
                  <a:pt x="10224" y="8761"/>
                </a:cubicBezTo>
                <a:cubicBezTo>
                  <a:pt x="10414" y="7978"/>
                  <a:pt x="10737" y="7439"/>
                  <a:pt x="11099" y="7439"/>
                </a:cubicBezTo>
                <a:cubicBezTo>
                  <a:pt x="11689" y="7439"/>
                  <a:pt x="12165" y="8810"/>
                  <a:pt x="12165" y="10427"/>
                </a:cubicBezTo>
                <a:cubicBezTo>
                  <a:pt x="12165" y="12092"/>
                  <a:pt x="11689" y="13414"/>
                  <a:pt x="11099" y="13414"/>
                </a:cubicBezTo>
                <a:close/>
                <a:moveTo>
                  <a:pt x="16275" y="4794"/>
                </a:moveTo>
                <a:cubicBezTo>
                  <a:pt x="15514" y="4794"/>
                  <a:pt x="15057" y="6361"/>
                  <a:pt x="15057" y="6361"/>
                </a:cubicBezTo>
                <a:cubicBezTo>
                  <a:pt x="14924" y="5382"/>
                  <a:pt x="14924" y="5382"/>
                  <a:pt x="14924" y="5382"/>
                </a:cubicBezTo>
                <a:cubicBezTo>
                  <a:pt x="14905" y="5235"/>
                  <a:pt x="14829" y="5088"/>
                  <a:pt x="14753" y="5088"/>
                </a:cubicBezTo>
                <a:cubicBezTo>
                  <a:pt x="14391" y="5088"/>
                  <a:pt x="14391" y="5088"/>
                  <a:pt x="14391" y="5088"/>
                </a:cubicBezTo>
                <a:cubicBezTo>
                  <a:pt x="14296" y="5088"/>
                  <a:pt x="14201" y="5284"/>
                  <a:pt x="14201" y="5578"/>
                </a:cubicBezTo>
                <a:cubicBezTo>
                  <a:pt x="14201" y="15325"/>
                  <a:pt x="14201" y="15325"/>
                  <a:pt x="14201" y="15325"/>
                </a:cubicBezTo>
                <a:cubicBezTo>
                  <a:pt x="14201" y="15569"/>
                  <a:pt x="14296" y="15814"/>
                  <a:pt x="14391" y="15814"/>
                </a:cubicBezTo>
                <a:cubicBezTo>
                  <a:pt x="15191" y="15814"/>
                  <a:pt x="15191" y="15814"/>
                  <a:pt x="15191" y="15814"/>
                </a:cubicBezTo>
                <a:cubicBezTo>
                  <a:pt x="15286" y="15814"/>
                  <a:pt x="15362" y="15569"/>
                  <a:pt x="15362" y="15325"/>
                </a:cubicBezTo>
                <a:cubicBezTo>
                  <a:pt x="15362" y="8467"/>
                  <a:pt x="15362" y="8467"/>
                  <a:pt x="15362" y="8467"/>
                </a:cubicBezTo>
                <a:cubicBezTo>
                  <a:pt x="15838" y="7047"/>
                  <a:pt x="16428" y="7537"/>
                  <a:pt x="16542" y="7635"/>
                </a:cubicBezTo>
                <a:cubicBezTo>
                  <a:pt x="16656" y="7782"/>
                  <a:pt x="16751" y="7635"/>
                  <a:pt x="16789" y="7439"/>
                </a:cubicBezTo>
                <a:cubicBezTo>
                  <a:pt x="16827" y="7194"/>
                  <a:pt x="16999" y="6214"/>
                  <a:pt x="17056" y="5823"/>
                </a:cubicBezTo>
                <a:cubicBezTo>
                  <a:pt x="17132" y="5431"/>
                  <a:pt x="17037" y="4794"/>
                  <a:pt x="16275" y="4794"/>
                </a:cubicBezTo>
                <a:close/>
                <a:moveTo>
                  <a:pt x="7616" y="43"/>
                </a:moveTo>
                <a:cubicBezTo>
                  <a:pt x="7274" y="-153"/>
                  <a:pt x="6912" y="337"/>
                  <a:pt x="6836" y="1218"/>
                </a:cubicBezTo>
                <a:cubicBezTo>
                  <a:pt x="6741" y="2100"/>
                  <a:pt x="6931" y="3031"/>
                  <a:pt x="7274" y="3276"/>
                </a:cubicBezTo>
                <a:cubicBezTo>
                  <a:pt x="7616" y="3471"/>
                  <a:pt x="7978" y="2982"/>
                  <a:pt x="8073" y="2100"/>
                </a:cubicBezTo>
                <a:cubicBezTo>
                  <a:pt x="8168" y="1218"/>
                  <a:pt x="7959" y="288"/>
                  <a:pt x="7616" y="43"/>
                </a:cubicBezTo>
                <a:close/>
              </a:path>
            </a:pathLst>
          </a:custGeom>
          <a:solidFill>
            <a:srgbClr val="341957"/>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descr="TextBox 34" id="218" name="Google Shape;218;p38"/>
          <p:cNvSpPr/>
          <p:nvPr/>
        </p:nvSpPr>
        <p:spPr>
          <a:xfrm>
            <a:off x="8167814" y="4885038"/>
            <a:ext cx="613500" cy="184800"/>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646363"/>
              </a:buClr>
              <a:buSzPts val="600"/>
              <a:buFont typeface="Arial"/>
              <a:buNone/>
            </a:pPr>
            <a:r>
              <a:rPr b="0" i="0" lang="en" sz="600" u="none" cap="none" strike="noStrike">
                <a:solidFill>
                  <a:srgbClr val="646363"/>
                </a:solidFill>
                <a:latin typeface="Arial"/>
                <a:ea typeface="Arial"/>
                <a:cs typeface="Arial"/>
                <a:sym typeface="Arial"/>
              </a:rPr>
              <a:t>confidential</a:t>
            </a:r>
            <a:endParaRPr b="0" i="0" sz="500" u="none" cap="none" strike="noStrike">
              <a:solidFill>
                <a:srgbClr val="000000"/>
              </a:solidFill>
              <a:latin typeface="Arial"/>
              <a:ea typeface="Arial"/>
              <a:cs typeface="Arial"/>
              <a:sym typeface="Arial"/>
            </a:endParaRPr>
          </a:p>
        </p:txBody>
      </p:sp>
      <p:sp>
        <p:nvSpPr>
          <p:cNvPr descr="Shape 257" id="219" name="Google Shape;219;p38"/>
          <p:cNvSpPr/>
          <p:nvPr/>
        </p:nvSpPr>
        <p:spPr>
          <a:xfrm>
            <a:off x="8765998" y="4924890"/>
            <a:ext cx="96300" cy="92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646363"/>
              </a:buClr>
              <a:buSzPts val="600"/>
              <a:buFont typeface="Arial"/>
              <a:buNone/>
            </a:pPr>
            <a:fld id="{00000000-1234-1234-1234-123412341234}" type="slidenum">
              <a:rPr b="0" i="0" lang="en" sz="600" u="none" cap="none" strike="noStrike">
                <a:solidFill>
                  <a:srgbClr val="646363"/>
                </a:solidFill>
                <a:latin typeface="Arial"/>
                <a:ea typeface="Arial"/>
                <a:cs typeface="Arial"/>
                <a:sym typeface="Arial"/>
              </a:rPr>
              <a:t>‹#›</a:t>
            </a:fld>
            <a:endParaRPr b="0" i="0" sz="600" u="none" cap="none" strike="noStrike">
              <a:solidFill>
                <a:srgbClr val="646363"/>
              </a:solidFill>
              <a:latin typeface="Arial"/>
              <a:ea typeface="Arial"/>
              <a:cs typeface="Arial"/>
              <a:sym typeface="Arial"/>
            </a:endParaRPr>
          </a:p>
        </p:txBody>
      </p:sp>
      <p:cxnSp>
        <p:nvCxnSpPr>
          <p:cNvPr descr="Lige forbindelse 8" id="220" name="Google Shape;220;p38"/>
          <p:cNvCxnSpPr/>
          <p:nvPr/>
        </p:nvCxnSpPr>
        <p:spPr>
          <a:xfrm>
            <a:off x="7802896" y="4876140"/>
            <a:ext cx="1246500" cy="0"/>
          </a:xfrm>
          <a:prstGeom prst="straightConnector1">
            <a:avLst/>
          </a:prstGeom>
          <a:noFill/>
          <a:ln cap="flat" cmpd="sng" w="9525">
            <a:solidFill>
              <a:srgbClr val="000000"/>
            </a:solidFill>
            <a:prstDash val="solid"/>
            <a:round/>
            <a:headEnd len="sm" w="sm" type="none"/>
            <a:tailEnd len="sm" w="sm" type="none"/>
          </a:ln>
        </p:spPr>
      </p:cxnSp>
      <p:sp>
        <p:nvSpPr>
          <p:cNvPr id="221" name="Google Shape;221;p3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Verizon NHG TX"/>
                <a:ea typeface="Verizon NHG TX"/>
                <a:cs typeface="Verizon NHG TX"/>
                <a:sym typeface="Verizon NHG TX"/>
              </a:defRPr>
            </a:lvl1pPr>
            <a:lvl2pPr lvl="1" rtl="0">
              <a:buNone/>
              <a:defRPr sz="1300">
                <a:latin typeface="Verizon NHG TX"/>
                <a:ea typeface="Verizon NHG TX"/>
                <a:cs typeface="Verizon NHG TX"/>
                <a:sym typeface="Verizon NHG TX"/>
              </a:defRPr>
            </a:lvl2pPr>
            <a:lvl3pPr lvl="2" rtl="0">
              <a:buNone/>
              <a:defRPr sz="1300">
                <a:latin typeface="Verizon NHG TX"/>
                <a:ea typeface="Verizon NHG TX"/>
                <a:cs typeface="Verizon NHG TX"/>
                <a:sym typeface="Verizon NHG TX"/>
              </a:defRPr>
            </a:lvl3pPr>
            <a:lvl4pPr lvl="3" rtl="0">
              <a:buNone/>
              <a:defRPr sz="1300">
                <a:latin typeface="Verizon NHG TX"/>
                <a:ea typeface="Verizon NHG TX"/>
                <a:cs typeface="Verizon NHG TX"/>
                <a:sym typeface="Verizon NHG TX"/>
              </a:defRPr>
            </a:lvl4pPr>
            <a:lvl5pPr lvl="4" rtl="0">
              <a:buNone/>
              <a:defRPr sz="1300">
                <a:latin typeface="Verizon NHG TX"/>
                <a:ea typeface="Verizon NHG TX"/>
                <a:cs typeface="Verizon NHG TX"/>
                <a:sym typeface="Verizon NHG TX"/>
              </a:defRPr>
            </a:lvl5pPr>
            <a:lvl6pPr lvl="5" rtl="0">
              <a:buNone/>
              <a:defRPr sz="1300">
                <a:latin typeface="Verizon NHG TX"/>
                <a:ea typeface="Verizon NHG TX"/>
                <a:cs typeface="Verizon NHG TX"/>
                <a:sym typeface="Verizon NHG TX"/>
              </a:defRPr>
            </a:lvl6pPr>
            <a:lvl7pPr lvl="6" rtl="0">
              <a:buNone/>
              <a:defRPr sz="1300">
                <a:latin typeface="Verizon NHG TX"/>
                <a:ea typeface="Verizon NHG TX"/>
                <a:cs typeface="Verizon NHG TX"/>
                <a:sym typeface="Verizon NHG TX"/>
              </a:defRPr>
            </a:lvl7pPr>
            <a:lvl8pPr lvl="7" rtl="0">
              <a:buNone/>
              <a:defRPr sz="1300">
                <a:latin typeface="Verizon NHG TX"/>
                <a:ea typeface="Verizon NHG TX"/>
                <a:cs typeface="Verizon NHG TX"/>
                <a:sym typeface="Verizon NHG TX"/>
              </a:defRPr>
            </a:lvl8pPr>
            <a:lvl9pPr lvl="8" rtl="0">
              <a:buNone/>
              <a:defRPr sz="13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222" name="Shape 222"/>
        <p:cNvGrpSpPr/>
        <p:nvPr/>
      </p:nvGrpSpPr>
      <p:grpSpPr>
        <a:xfrm>
          <a:off x="0" y="0"/>
          <a:ext cx="0" cy="0"/>
          <a:chOff x="0" y="0"/>
          <a:chExt cx="0" cy="0"/>
        </a:xfrm>
      </p:grpSpPr>
      <p:sp>
        <p:nvSpPr>
          <p:cNvPr id="223" name="Google Shape;223;p39"/>
          <p:cNvSpPr txBox="1"/>
          <p:nvPr>
            <p:ph idx="1" type="body"/>
          </p:nvPr>
        </p:nvSpPr>
        <p:spPr>
          <a:xfrm>
            <a:off x="320768" y="1108885"/>
            <a:ext cx="8532900" cy="3776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rgbClr val="4C4C4C"/>
              </a:buClr>
              <a:buSzPts val="1600"/>
              <a:buFont typeface="Neue Haas Grotesk Text Std"/>
              <a:buNone/>
              <a:defRPr>
                <a:solidFill>
                  <a:srgbClr val="4C4C4C"/>
                </a:solidFill>
              </a:defRPr>
            </a:lvl1pPr>
            <a:lvl2pPr indent="-228600" lvl="1" marL="914400" rtl="0" algn="l">
              <a:lnSpc>
                <a:spcPct val="100000"/>
              </a:lnSpc>
              <a:spcBef>
                <a:spcPts val="900"/>
              </a:spcBef>
              <a:spcAft>
                <a:spcPts val="0"/>
              </a:spcAft>
              <a:buClr>
                <a:srgbClr val="4C4C4C"/>
              </a:buClr>
              <a:buSzPts val="1600"/>
              <a:buFont typeface="Neue Haas Grotesk Text Std"/>
              <a:buNone/>
              <a:defRPr>
                <a:solidFill>
                  <a:srgbClr val="4C4C4C"/>
                </a:solidFill>
              </a:defRPr>
            </a:lvl2pPr>
            <a:lvl3pPr indent="-330200" lvl="2" marL="1371600" rtl="0" algn="l">
              <a:lnSpc>
                <a:spcPct val="100000"/>
              </a:lnSpc>
              <a:spcBef>
                <a:spcPts val="600"/>
              </a:spcBef>
              <a:spcAft>
                <a:spcPts val="0"/>
              </a:spcAft>
              <a:buClr>
                <a:srgbClr val="4C4C4C"/>
              </a:buClr>
              <a:buSzPts val="1600"/>
              <a:buChar char="•"/>
              <a:defRPr>
                <a:solidFill>
                  <a:srgbClr val="4C4C4C"/>
                </a:solidFill>
              </a:defRPr>
            </a:lvl3pPr>
            <a:lvl4pPr indent="-330200" lvl="3" marL="1828800" rtl="0" algn="l">
              <a:lnSpc>
                <a:spcPct val="100000"/>
              </a:lnSpc>
              <a:spcBef>
                <a:spcPts val="600"/>
              </a:spcBef>
              <a:spcAft>
                <a:spcPts val="0"/>
              </a:spcAft>
              <a:buClr>
                <a:srgbClr val="4C4C4C"/>
              </a:buClr>
              <a:buSzPts val="1600"/>
              <a:buChar char="–"/>
              <a:defRPr>
                <a:solidFill>
                  <a:srgbClr val="4C4C4C"/>
                </a:solidFill>
              </a:defRPr>
            </a:lvl4pPr>
            <a:lvl5pPr indent="-330200" lvl="4" marL="2286000" rtl="0" algn="l">
              <a:lnSpc>
                <a:spcPct val="100000"/>
              </a:lnSpc>
              <a:spcBef>
                <a:spcPts val="600"/>
              </a:spcBef>
              <a:spcAft>
                <a:spcPts val="0"/>
              </a:spcAft>
              <a:buClr>
                <a:srgbClr val="4C4C4C"/>
              </a:buClr>
              <a:buSzPts val="1600"/>
              <a:buChar char="–"/>
              <a:defRPr>
                <a:solidFill>
                  <a:srgbClr val="4C4C4C"/>
                </a:solidFill>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
        <p:nvSpPr>
          <p:cNvPr id="224" name="Google Shape;224;p39"/>
          <p:cNvSpPr txBox="1"/>
          <p:nvPr>
            <p:ph type="title"/>
          </p:nvPr>
        </p:nvSpPr>
        <p:spPr>
          <a:xfrm>
            <a:off x="1588910" y="157999"/>
            <a:ext cx="7264800" cy="666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4C4C4C"/>
              </a:buClr>
              <a:buSzPts val="2600"/>
              <a:buFont typeface="Arial"/>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5" name="Google Shape;225;p3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solidFill>
                  <a:srgbClr val="4C4C4C"/>
                </a:solidFill>
                <a:latin typeface="Verizon NHG TX"/>
                <a:ea typeface="Verizon NHG TX"/>
                <a:cs typeface="Verizon NHG TX"/>
                <a:sym typeface="Verizon NHG TX"/>
              </a:defRPr>
            </a:lvl1pPr>
            <a:lvl2pPr lvl="1" rtl="0">
              <a:buNone/>
              <a:defRPr sz="1300">
                <a:solidFill>
                  <a:srgbClr val="4C4C4C"/>
                </a:solidFill>
                <a:latin typeface="Verizon NHG TX"/>
                <a:ea typeface="Verizon NHG TX"/>
                <a:cs typeface="Verizon NHG TX"/>
                <a:sym typeface="Verizon NHG TX"/>
              </a:defRPr>
            </a:lvl2pPr>
            <a:lvl3pPr lvl="2" rtl="0">
              <a:buNone/>
              <a:defRPr sz="1300">
                <a:solidFill>
                  <a:srgbClr val="4C4C4C"/>
                </a:solidFill>
                <a:latin typeface="Verizon NHG TX"/>
                <a:ea typeface="Verizon NHG TX"/>
                <a:cs typeface="Verizon NHG TX"/>
                <a:sym typeface="Verizon NHG TX"/>
              </a:defRPr>
            </a:lvl3pPr>
            <a:lvl4pPr lvl="3" rtl="0">
              <a:buNone/>
              <a:defRPr sz="1300">
                <a:solidFill>
                  <a:srgbClr val="4C4C4C"/>
                </a:solidFill>
                <a:latin typeface="Verizon NHG TX"/>
                <a:ea typeface="Verizon NHG TX"/>
                <a:cs typeface="Verizon NHG TX"/>
                <a:sym typeface="Verizon NHG TX"/>
              </a:defRPr>
            </a:lvl4pPr>
            <a:lvl5pPr lvl="4" rtl="0">
              <a:buNone/>
              <a:defRPr sz="1300">
                <a:solidFill>
                  <a:srgbClr val="4C4C4C"/>
                </a:solidFill>
                <a:latin typeface="Verizon NHG TX"/>
                <a:ea typeface="Verizon NHG TX"/>
                <a:cs typeface="Verizon NHG TX"/>
                <a:sym typeface="Verizon NHG TX"/>
              </a:defRPr>
            </a:lvl5pPr>
            <a:lvl6pPr lvl="5" rtl="0">
              <a:buNone/>
              <a:defRPr sz="1300">
                <a:solidFill>
                  <a:srgbClr val="4C4C4C"/>
                </a:solidFill>
                <a:latin typeface="Verizon NHG TX"/>
                <a:ea typeface="Verizon NHG TX"/>
                <a:cs typeface="Verizon NHG TX"/>
                <a:sym typeface="Verizon NHG TX"/>
              </a:defRPr>
            </a:lvl6pPr>
            <a:lvl7pPr lvl="6" rtl="0">
              <a:buNone/>
              <a:defRPr sz="1300">
                <a:solidFill>
                  <a:srgbClr val="4C4C4C"/>
                </a:solidFill>
                <a:latin typeface="Verizon NHG TX"/>
                <a:ea typeface="Verizon NHG TX"/>
                <a:cs typeface="Verizon NHG TX"/>
                <a:sym typeface="Verizon NHG TX"/>
              </a:defRPr>
            </a:lvl7pPr>
            <a:lvl8pPr lvl="7" rtl="0">
              <a:buNone/>
              <a:defRPr sz="1300">
                <a:solidFill>
                  <a:srgbClr val="4C4C4C"/>
                </a:solidFill>
                <a:latin typeface="Verizon NHG TX"/>
                <a:ea typeface="Verizon NHG TX"/>
                <a:cs typeface="Verizon NHG TX"/>
                <a:sym typeface="Verizon NHG TX"/>
              </a:defRPr>
            </a:lvl8pPr>
            <a:lvl9pPr lvl="8" rtl="0">
              <a:buNone/>
              <a:defRPr sz="1300">
                <a:solidFill>
                  <a:srgbClr val="4C4C4C"/>
                </a:solidFill>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Body">
  <p:cSld name="Main Body">
    <p:spTree>
      <p:nvGrpSpPr>
        <p:cNvPr id="226" name="Shape 226"/>
        <p:cNvGrpSpPr/>
        <p:nvPr/>
      </p:nvGrpSpPr>
      <p:grpSpPr>
        <a:xfrm>
          <a:off x="0" y="0"/>
          <a:ext cx="0" cy="0"/>
          <a:chOff x="0" y="0"/>
          <a:chExt cx="0" cy="0"/>
        </a:xfrm>
      </p:grpSpPr>
      <p:sp>
        <p:nvSpPr>
          <p:cNvPr id="227" name="Google Shape;227;p40"/>
          <p:cNvSpPr txBox="1"/>
          <p:nvPr>
            <p:ph idx="1" type="body"/>
          </p:nvPr>
        </p:nvSpPr>
        <p:spPr>
          <a:xfrm>
            <a:off x="457200" y="994417"/>
            <a:ext cx="8229600" cy="37032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98450" lvl="1" marL="914400" marR="0" rtl="0" algn="l">
              <a:lnSpc>
                <a:spcPct val="100000"/>
              </a:lnSpc>
              <a:spcBef>
                <a:spcPts val="500"/>
              </a:spcBef>
              <a:spcAft>
                <a:spcPts val="0"/>
              </a:spcAft>
              <a:buClr>
                <a:schemeClr val="dk1"/>
              </a:buClr>
              <a:buSzPts val="1100"/>
              <a:buFont typeface="Arial"/>
              <a:buAutoNum type="arabicPeriod"/>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7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500"/>
              </a:spcBef>
              <a:spcAft>
                <a:spcPts val="0"/>
              </a:spcAft>
              <a:buClr>
                <a:schemeClr val="dk1"/>
              </a:buClr>
              <a:buSzPts val="900"/>
              <a:buFont typeface="Arial"/>
              <a:buAutoNum type="alphaLcPeriod"/>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5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228" name="Google Shape;228;p40"/>
          <p:cNvSpPr txBox="1"/>
          <p:nvPr>
            <p:ph type="title"/>
          </p:nvPr>
        </p:nvSpPr>
        <p:spPr>
          <a:xfrm>
            <a:off x="457200" y="411483"/>
            <a:ext cx="8229600" cy="514200"/>
          </a:xfrm>
          <a:prstGeom prst="rect">
            <a:avLst/>
          </a:prstGeom>
          <a:noFill/>
          <a:ln>
            <a:noFill/>
          </a:ln>
        </p:spPr>
        <p:txBody>
          <a:bodyPr anchorCtr="0" anchor="t" bIns="68575" lIns="68575" spcFirstLastPara="1" rIns="68575" wrap="square" tIns="68575">
            <a:noAutofit/>
          </a:bodyPr>
          <a:lstStyle>
            <a:lvl1pPr lvl="0" marR="0" rtl="0" algn="l">
              <a:lnSpc>
                <a:spcPct val="8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9" name="Google Shape;229;p40"/>
          <p:cNvSpPr txBox="1"/>
          <p:nvPr>
            <p:ph idx="12" type="sldNum"/>
          </p:nvPr>
        </p:nvSpPr>
        <p:spPr>
          <a:xfrm>
            <a:off x="8458200" y="4810899"/>
            <a:ext cx="228600" cy="171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40"/>
          <p:cNvSpPr txBox="1"/>
          <p:nvPr>
            <p:ph idx="10" type="dt"/>
          </p:nvPr>
        </p:nvSpPr>
        <p:spPr>
          <a:xfrm>
            <a:off x="7283670" y="4810899"/>
            <a:ext cx="1024200" cy="1716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1" name="Shape 231"/>
        <p:cNvGrpSpPr/>
        <p:nvPr/>
      </p:nvGrpSpPr>
      <p:grpSpPr>
        <a:xfrm>
          <a:off x="0" y="0"/>
          <a:ext cx="0" cy="0"/>
          <a:chOff x="0" y="0"/>
          <a:chExt cx="0" cy="0"/>
        </a:xfrm>
      </p:grpSpPr>
      <p:sp>
        <p:nvSpPr>
          <p:cNvPr id="232" name="Google Shape;232;p41"/>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239" name="Shape 239"/>
        <p:cNvGrpSpPr/>
        <p:nvPr/>
      </p:nvGrpSpPr>
      <p:grpSpPr>
        <a:xfrm>
          <a:off x="0" y="0"/>
          <a:ext cx="0" cy="0"/>
          <a:chOff x="0" y="0"/>
          <a:chExt cx="0" cy="0"/>
        </a:xfrm>
      </p:grpSpPr>
      <p:sp>
        <p:nvSpPr>
          <p:cNvPr id="240" name="Google Shape;240;p43"/>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 name="Google Shape;241;p43"/>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000"/>
              <a:buFont typeface="Verizon NHG TX"/>
              <a:buNone/>
              <a:defRPr b="0" i="0" sz="20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0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242" name="Shape 242"/>
        <p:cNvGrpSpPr/>
        <p:nvPr/>
      </p:nvGrpSpPr>
      <p:grpSpPr>
        <a:xfrm>
          <a:off x="0" y="0"/>
          <a:ext cx="0" cy="0"/>
          <a:chOff x="0" y="0"/>
          <a:chExt cx="0" cy="0"/>
        </a:xfrm>
      </p:grpSpPr>
      <p:sp>
        <p:nvSpPr>
          <p:cNvPr id="243" name="Google Shape;243;p4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244" name="Google Shape;244;p44"/>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245" name="Google Shape;245;p44"/>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Font typeface="Verizon NHG TX"/>
              <a:buNone/>
              <a:defRPr b="0" sz="700">
                <a:solidFill>
                  <a:schemeClr val="dk1"/>
                </a:solidFill>
              </a:defRPr>
            </a:lvl1pPr>
            <a:lvl2pPr indent="-228600" lvl="1" marL="914400" rtl="0" algn="l">
              <a:lnSpc>
                <a:spcPct val="100000"/>
              </a:lnSpc>
              <a:spcBef>
                <a:spcPts val="0"/>
              </a:spcBef>
              <a:spcAft>
                <a:spcPts val="0"/>
              </a:spcAft>
              <a:buClr>
                <a:schemeClr val="dk1"/>
              </a:buClr>
              <a:buSzPts val="700"/>
              <a:buFont typeface="Verizon NHG TX"/>
              <a:buNone/>
              <a:defRPr sz="700"/>
            </a:lvl2pPr>
            <a:lvl3pPr indent="-228600" lvl="2" marL="1371600" rtl="0" algn="l">
              <a:lnSpc>
                <a:spcPct val="100000"/>
              </a:lnSpc>
              <a:spcBef>
                <a:spcPts val="0"/>
              </a:spcBef>
              <a:spcAft>
                <a:spcPts val="0"/>
              </a:spcAft>
              <a:buClr>
                <a:schemeClr val="dk1"/>
              </a:buClr>
              <a:buSzPts val="700"/>
              <a:buFont typeface="Verizon NHG TX"/>
              <a:buNone/>
              <a:defRPr sz="700"/>
            </a:lvl3pPr>
            <a:lvl4pPr indent="-228600" lvl="3" marL="1828800" rtl="0" algn="l">
              <a:lnSpc>
                <a:spcPct val="100000"/>
              </a:lnSpc>
              <a:spcBef>
                <a:spcPts val="0"/>
              </a:spcBef>
              <a:spcAft>
                <a:spcPts val="0"/>
              </a:spcAft>
              <a:buClr>
                <a:schemeClr val="dk1"/>
              </a:buClr>
              <a:buSzPts val="700"/>
              <a:buFont typeface="Verizon NHG TX"/>
              <a:buNone/>
              <a:defRPr sz="700"/>
            </a:lvl4pPr>
            <a:lvl5pPr indent="-228600" lvl="4" marL="2286000" rtl="0" algn="l">
              <a:lnSpc>
                <a:spcPct val="100000"/>
              </a:lnSpc>
              <a:spcBef>
                <a:spcPts val="0"/>
              </a:spcBef>
              <a:spcAft>
                <a:spcPts val="0"/>
              </a:spcAft>
              <a:buClr>
                <a:schemeClr val="dk1"/>
              </a:buClr>
              <a:buSzPts val="700"/>
              <a:buFont typeface="Verizon NHG TX"/>
              <a:buNone/>
              <a:defRPr sz="700"/>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246" name="Google Shape;246;p4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47" name="Google Shape;247;p44"/>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48" name="Google Shape;248;p4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9" name="Shape 249"/>
        <p:cNvGrpSpPr/>
        <p:nvPr/>
      </p:nvGrpSpPr>
      <p:grpSpPr>
        <a:xfrm>
          <a:off x="0" y="0"/>
          <a:ext cx="0" cy="0"/>
          <a:chOff x="0" y="0"/>
          <a:chExt cx="0" cy="0"/>
        </a:xfrm>
      </p:grpSpPr>
      <p:sp>
        <p:nvSpPr>
          <p:cNvPr id="250" name="Google Shape;250;p45"/>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51" name="Google Shape;251;p4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252" name="Google Shape;252;p4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53" name="Google Shape;253;p4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ection Header">
  <p:cSld name="Reverse Section Header">
    <p:bg>
      <p:bgPr>
        <a:solidFill>
          <a:schemeClr val="dk1"/>
        </a:solidFill>
      </p:bgPr>
    </p:bg>
    <p:spTree>
      <p:nvGrpSpPr>
        <p:cNvPr id="254" name="Shape 254"/>
        <p:cNvGrpSpPr/>
        <p:nvPr/>
      </p:nvGrpSpPr>
      <p:grpSpPr>
        <a:xfrm>
          <a:off x="0" y="0"/>
          <a:ext cx="0" cy="0"/>
          <a:chOff x="0" y="0"/>
          <a:chExt cx="0" cy="0"/>
        </a:xfrm>
      </p:grpSpPr>
      <p:sp>
        <p:nvSpPr>
          <p:cNvPr id="255" name="Google Shape;255;p46"/>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2"/>
              </a:buClr>
              <a:buSzPts val="4000"/>
              <a:buFont typeface="Verizon NHG DS"/>
              <a:buNone/>
              <a:defRPr b="1" sz="4000" cap="non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6" name="Google Shape;256;p46"/>
          <p:cNvSpPr txBox="1"/>
          <p:nvPr>
            <p:ph idx="1" type="body"/>
          </p:nvPr>
        </p:nvSpPr>
        <p:spPr>
          <a:xfrm>
            <a:off x="457200" y="2057400"/>
            <a:ext cx="7086600" cy="2381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257" name="Google Shape;257;p46"/>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258" name="Google Shape;258;p4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259" name="Google Shape;259;p46"/>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260" name="Google Shape;260;p46"/>
          <p:cNvPicPr preferRelativeResize="0"/>
          <p:nvPr/>
        </p:nvPicPr>
        <p:blipFill rotWithShape="1">
          <a:blip r:embed="rId2">
            <a:alphaModFix/>
          </a:blip>
          <a:srcRect b="0" l="0" r="0" t="0"/>
          <a:stretch/>
        </p:blipFill>
        <p:spPr>
          <a:xfrm>
            <a:off x="352422" y="4615079"/>
            <a:ext cx="1069848" cy="384837"/>
          </a:xfrm>
          <a:prstGeom prst="rect">
            <a:avLst/>
          </a:prstGeom>
          <a:noFill/>
          <a:ln>
            <a:noFill/>
          </a:ln>
        </p:spPr>
      </p:pic>
      <p:sp>
        <p:nvSpPr>
          <p:cNvPr id="261" name="Google Shape;261;p46"/>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62" name="Shape 262"/>
        <p:cNvGrpSpPr/>
        <p:nvPr/>
      </p:nvGrpSpPr>
      <p:grpSpPr>
        <a:xfrm>
          <a:off x="0" y="0"/>
          <a:ext cx="0" cy="0"/>
          <a:chOff x="0" y="0"/>
          <a:chExt cx="0" cy="0"/>
        </a:xfrm>
      </p:grpSpPr>
      <p:sp>
        <p:nvSpPr>
          <p:cNvPr id="263" name="Google Shape;263;p47"/>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4" name="Google Shape;264;p47"/>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dk1"/>
              </a:buClr>
              <a:buSzPts val="1600"/>
              <a:buFont typeface="Verizon NHG DS"/>
              <a:buAutoNum type="arabicPeriod"/>
              <a:defRPr sz="160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265" name="Google Shape;265;p4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266" name="Google Shape;266;p4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267" name="Shape 267"/>
        <p:cNvGrpSpPr/>
        <p:nvPr/>
      </p:nvGrpSpPr>
      <p:grpSpPr>
        <a:xfrm>
          <a:off x="0" y="0"/>
          <a:ext cx="0" cy="0"/>
          <a:chOff x="0" y="0"/>
          <a:chExt cx="0" cy="0"/>
        </a:xfrm>
      </p:grpSpPr>
      <p:sp>
        <p:nvSpPr>
          <p:cNvPr id="268" name="Google Shape;268;p4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269" name="Google Shape;269;p4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70" name="Google Shape;270;p48"/>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71" name="Google Shape;271;p48"/>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72" name="Google Shape;272;p48"/>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73" name="Google Shape;273;p48"/>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274" name="Google Shape;274;p48"/>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275" name="Google Shape;275;p48"/>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276" name="Google Shape;276;p4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7" name="Google Shape;277;p48"/>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78" name="Google Shape;278;p48"/>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279" name="Shape 279"/>
        <p:cNvGrpSpPr/>
        <p:nvPr/>
      </p:nvGrpSpPr>
      <p:grpSpPr>
        <a:xfrm>
          <a:off x="0" y="0"/>
          <a:ext cx="0" cy="0"/>
          <a:chOff x="0" y="0"/>
          <a:chExt cx="0" cy="0"/>
        </a:xfrm>
      </p:grpSpPr>
      <p:sp>
        <p:nvSpPr>
          <p:cNvPr id="280" name="Google Shape;280;p49"/>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281" name="Google Shape;281;p4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49"/>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283" name="Google Shape;283;p4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84" name="Google Shape;284;p49"/>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285" name="Shape 285"/>
        <p:cNvGrpSpPr/>
        <p:nvPr/>
      </p:nvGrpSpPr>
      <p:grpSpPr>
        <a:xfrm>
          <a:off x="0" y="0"/>
          <a:ext cx="0" cy="0"/>
          <a:chOff x="0" y="0"/>
          <a:chExt cx="0" cy="0"/>
        </a:xfrm>
      </p:grpSpPr>
      <p:sp>
        <p:nvSpPr>
          <p:cNvPr id="286" name="Google Shape;286;p50"/>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2400"/>
              <a:buFont typeface="Verizon NHG D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7" name="Google Shape;287;p50"/>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lt1"/>
              </a:buClr>
              <a:buSzPts val="1600"/>
              <a:buFont typeface="Verizon NHG DS"/>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Verizon NHG TX"/>
              <a:buNone/>
              <a:defRPr>
                <a:solidFill>
                  <a:schemeClr val="lt1"/>
                </a:solidFill>
              </a:defRPr>
            </a:lvl2pPr>
            <a:lvl3pPr indent="-304800" lvl="2" marL="1371600" rtl="0" algn="l">
              <a:lnSpc>
                <a:spcPct val="100000"/>
              </a:lnSpc>
              <a:spcBef>
                <a:spcPts val="600"/>
              </a:spcBef>
              <a:spcAft>
                <a:spcPts val="0"/>
              </a:spcAft>
              <a:buClr>
                <a:schemeClr val="lt1"/>
              </a:buClr>
              <a:buSzPts val="120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cxnSp>
        <p:nvCxnSpPr>
          <p:cNvPr id="288" name="Google Shape;288;p50"/>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289" name="Google Shape;289;p5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290" name="Google Shape;290;p50"/>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sp>
        <p:nvSpPr>
          <p:cNvPr id="291" name="Google Shape;291;p50"/>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292" name="Google Shape;292;p50"/>
          <p:cNvPicPr preferRelativeResize="0"/>
          <p:nvPr/>
        </p:nvPicPr>
        <p:blipFill rotWithShape="1">
          <a:blip r:embed="rId2">
            <a:alphaModFix/>
          </a:blip>
          <a:srcRect b="0" l="0" r="0" t="0"/>
          <a:stretch/>
        </p:blipFill>
        <p:spPr>
          <a:xfrm>
            <a:off x="352422" y="4615079"/>
            <a:ext cx="1069848" cy="384837"/>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tatement">
  <p:cSld name="Reverse Statement">
    <p:bg>
      <p:bgPr>
        <a:solidFill>
          <a:schemeClr val="dk1"/>
        </a:solidFill>
      </p:bgPr>
    </p:bg>
    <p:spTree>
      <p:nvGrpSpPr>
        <p:cNvPr id="293" name="Shape 293"/>
        <p:cNvGrpSpPr/>
        <p:nvPr/>
      </p:nvGrpSpPr>
      <p:grpSpPr>
        <a:xfrm>
          <a:off x="0" y="0"/>
          <a:ext cx="0" cy="0"/>
          <a:chOff x="0" y="0"/>
          <a:chExt cx="0" cy="0"/>
        </a:xfrm>
      </p:grpSpPr>
      <p:sp>
        <p:nvSpPr>
          <p:cNvPr id="294" name="Google Shape;294;p51"/>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5" name="Google Shape;295;p5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51"/>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297" name="Google Shape;297;p51"/>
          <p:cNvPicPr preferRelativeResize="0"/>
          <p:nvPr/>
        </p:nvPicPr>
        <p:blipFill rotWithShape="1">
          <a:blip r:embed="rId2">
            <a:alphaModFix/>
          </a:blip>
          <a:srcRect b="0" l="0" r="0" t="0"/>
          <a:stretch/>
        </p:blipFill>
        <p:spPr>
          <a:xfrm>
            <a:off x="357160" y="4615079"/>
            <a:ext cx="1069848" cy="384837"/>
          </a:xfrm>
          <a:prstGeom prst="rect">
            <a:avLst/>
          </a:prstGeom>
          <a:noFill/>
          <a:ln>
            <a:noFill/>
          </a:ln>
        </p:spPr>
      </p:pic>
      <p:sp>
        <p:nvSpPr>
          <p:cNvPr id="298" name="Google Shape;298;p51"/>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99" name="Shape 299"/>
        <p:cNvGrpSpPr/>
        <p:nvPr/>
      </p:nvGrpSpPr>
      <p:grpSpPr>
        <a:xfrm>
          <a:off x="0" y="0"/>
          <a:ext cx="0" cy="0"/>
          <a:chOff x="0" y="0"/>
          <a:chExt cx="0" cy="0"/>
        </a:xfrm>
      </p:grpSpPr>
      <p:sp>
        <p:nvSpPr>
          <p:cNvPr id="300" name="Google Shape;300;p52"/>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b="1" sz="400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1" name="Google Shape;301;p52"/>
          <p:cNvSpPr txBox="1"/>
          <p:nvPr>
            <p:ph idx="1" type="body"/>
          </p:nvPr>
        </p:nvSpPr>
        <p:spPr>
          <a:xfrm>
            <a:off x="457200" y="2057400"/>
            <a:ext cx="7086600" cy="2419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302" name="Google Shape;302;p5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03" name="Google Shape;303;p52"/>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304" name="Shape 304"/>
        <p:cNvGrpSpPr/>
        <p:nvPr/>
      </p:nvGrpSpPr>
      <p:grpSpPr>
        <a:xfrm>
          <a:off x="0" y="0"/>
          <a:ext cx="0" cy="0"/>
          <a:chOff x="0" y="0"/>
          <a:chExt cx="0" cy="0"/>
        </a:xfrm>
      </p:grpSpPr>
      <p:sp>
        <p:nvSpPr>
          <p:cNvPr id="305" name="Google Shape;305;p53"/>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6" name="Google Shape;306;p5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307" name="Shape 307"/>
        <p:cNvGrpSpPr/>
        <p:nvPr/>
      </p:nvGrpSpPr>
      <p:grpSpPr>
        <a:xfrm>
          <a:off x="0" y="0"/>
          <a:ext cx="0" cy="0"/>
          <a:chOff x="0" y="0"/>
          <a:chExt cx="0" cy="0"/>
        </a:xfrm>
      </p:grpSpPr>
      <p:sp>
        <p:nvSpPr>
          <p:cNvPr id="308" name="Google Shape;308;p54"/>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Verizon NHG TX"/>
              <a:buNone/>
              <a:defRPr b="1" i="0" sz="1200" u="none" cap="none" strike="noStrike">
                <a:solidFill>
                  <a:schemeClr val="lt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09" name="Google Shape;309;p54"/>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0" name="Google Shape;310;p5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311" name="Google Shape;311;p54"/>
          <p:cNvPicPr preferRelativeResize="0"/>
          <p:nvPr/>
        </p:nvPicPr>
        <p:blipFill rotWithShape="1">
          <a:blip r:embed="rId2">
            <a:alphaModFix/>
          </a:blip>
          <a:srcRect b="0" l="0" r="0" t="0"/>
          <a:stretch/>
        </p:blipFill>
        <p:spPr>
          <a:xfrm>
            <a:off x="357160" y="4615079"/>
            <a:ext cx="1069848" cy="384837"/>
          </a:xfrm>
          <a:prstGeom prst="rect">
            <a:avLst/>
          </a:prstGeom>
          <a:noFill/>
          <a:ln>
            <a:noFill/>
          </a:ln>
        </p:spPr>
      </p:pic>
      <p:sp>
        <p:nvSpPr>
          <p:cNvPr id="312" name="Google Shape;312;p54"/>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313" name="Shape 313"/>
        <p:cNvGrpSpPr/>
        <p:nvPr/>
      </p:nvGrpSpPr>
      <p:grpSpPr>
        <a:xfrm>
          <a:off x="0" y="0"/>
          <a:ext cx="0" cy="0"/>
          <a:chOff x="0" y="0"/>
          <a:chExt cx="0" cy="0"/>
        </a:xfrm>
      </p:grpSpPr>
      <p:sp>
        <p:nvSpPr>
          <p:cNvPr id="314" name="Google Shape;314;p55"/>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15" name="Google Shape;315;p55"/>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6" name="Google Shape;316;p5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317" name="Google Shape;317;p55"/>
          <p:cNvPicPr preferRelativeResize="0"/>
          <p:nvPr/>
        </p:nvPicPr>
        <p:blipFill rotWithShape="1">
          <a:blip r:embed="rId2">
            <a:alphaModFix/>
          </a:blip>
          <a:srcRect b="0" l="0" r="0" t="0"/>
          <a:stretch/>
        </p:blipFill>
        <p:spPr>
          <a:xfrm>
            <a:off x="353824" y="4608575"/>
            <a:ext cx="1069844" cy="397804"/>
          </a:xfrm>
          <a:prstGeom prst="rect">
            <a:avLst/>
          </a:prstGeom>
          <a:noFill/>
          <a:ln>
            <a:noFill/>
          </a:ln>
        </p:spPr>
      </p:pic>
      <p:sp>
        <p:nvSpPr>
          <p:cNvPr id="318" name="Google Shape;318;p55"/>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dk1"/>
              </a:solidFill>
              <a:latin typeface="Verizon NHG DS"/>
              <a:ea typeface="Verizon NHG DS"/>
              <a:cs typeface="Verizon NHG DS"/>
              <a:sym typeface="Verizon NHG D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319" name="Shape 319"/>
        <p:cNvGrpSpPr/>
        <p:nvPr/>
      </p:nvGrpSpPr>
      <p:grpSpPr>
        <a:xfrm>
          <a:off x="0" y="0"/>
          <a:ext cx="0" cy="0"/>
          <a:chOff x="0" y="0"/>
          <a:chExt cx="0" cy="0"/>
        </a:xfrm>
      </p:grpSpPr>
      <p:sp>
        <p:nvSpPr>
          <p:cNvPr id="320" name="Google Shape;320;p5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321" name="Google Shape;321;p5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22" name="Google Shape;322;p56"/>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23" name="Google Shape;323;p56"/>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24" name="Google Shape;324;p56"/>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25" name="Google Shape;325;p56"/>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26" name="Google Shape;326;p56"/>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27" name="Google Shape;327;p56"/>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28" name="Google Shape;328;p56"/>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329" name="Shape 329"/>
        <p:cNvGrpSpPr/>
        <p:nvPr/>
      </p:nvGrpSpPr>
      <p:grpSpPr>
        <a:xfrm>
          <a:off x="0" y="0"/>
          <a:ext cx="0" cy="0"/>
          <a:chOff x="0" y="0"/>
          <a:chExt cx="0" cy="0"/>
        </a:xfrm>
      </p:grpSpPr>
      <p:sp>
        <p:nvSpPr>
          <p:cNvPr id="330" name="Google Shape;330;p57"/>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331" name="Google Shape;331;p57"/>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332" name="Shape 332"/>
        <p:cNvGrpSpPr/>
        <p:nvPr/>
      </p:nvGrpSpPr>
      <p:grpSpPr>
        <a:xfrm>
          <a:off x="0" y="0"/>
          <a:ext cx="0" cy="0"/>
          <a:chOff x="0" y="0"/>
          <a:chExt cx="0" cy="0"/>
        </a:xfrm>
      </p:grpSpPr>
      <p:sp>
        <p:nvSpPr>
          <p:cNvPr id="333" name="Google Shape;333;p58"/>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34" name="Google Shape;334;p5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335" name="Google Shape;335;p58"/>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336" name="Google Shape;336;p5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37" name="Google Shape;337;p5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338" name="Shape 338"/>
        <p:cNvGrpSpPr/>
        <p:nvPr/>
      </p:nvGrpSpPr>
      <p:grpSpPr>
        <a:xfrm>
          <a:off x="0" y="0"/>
          <a:ext cx="0" cy="0"/>
          <a:chOff x="0" y="0"/>
          <a:chExt cx="0" cy="0"/>
        </a:xfrm>
      </p:grpSpPr>
      <p:sp>
        <p:nvSpPr>
          <p:cNvPr id="339" name="Google Shape;339;p59"/>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40" name="Google Shape;340;p5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2pPr>
            <a:lvl3pPr lvl="2"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3pPr>
            <a:lvl4pPr lvl="3"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4pPr>
            <a:lvl5pPr lvl="4"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5pPr>
            <a:lvl6pPr lvl="5"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6pPr>
            <a:lvl7pPr lvl="6"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7pPr>
            <a:lvl8pPr lvl="7"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8pPr>
            <a:lvl9pPr lvl="8"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9pPr>
          </a:lstStyle>
          <a:p/>
        </p:txBody>
      </p:sp>
      <p:sp>
        <p:nvSpPr>
          <p:cNvPr id="341" name="Google Shape;341;p5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42" name="Google Shape;342;p59"/>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343" name="Google Shape;343;p5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44" name="Google Shape;344;p59"/>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izon NHG TX"/>
              <a:ea typeface="Verizon NHG TX"/>
              <a:cs typeface="Verizon NHG TX"/>
              <a:sym typeface="Verizon NHG TX"/>
            </a:endParaRPr>
          </a:p>
        </p:txBody>
      </p:sp>
      <p:sp>
        <p:nvSpPr>
          <p:cNvPr id="345" name="Google Shape;345;p59"/>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Statement and Chart">
  <p:cSld name="1_One Statement and Chart">
    <p:spTree>
      <p:nvGrpSpPr>
        <p:cNvPr id="346" name="Shape 346"/>
        <p:cNvGrpSpPr/>
        <p:nvPr/>
      </p:nvGrpSpPr>
      <p:grpSpPr>
        <a:xfrm>
          <a:off x="0" y="0"/>
          <a:ext cx="0" cy="0"/>
          <a:chOff x="0" y="0"/>
          <a:chExt cx="0" cy="0"/>
        </a:xfrm>
      </p:grpSpPr>
      <p:sp>
        <p:nvSpPr>
          <p:cNvPr id="347" name="Google Shape;347;p60"/>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DS"/>
              <a:buNone/>
              <a:defRPr b="0" i="0" sz="1200" u="none" cap="none" strike="noStrike">
                <a:solidFill>
                  <a:schemeClr val="dk1"/>
                </a:solidFill>
                <a:latin typeface="Verizon NHG DS"/>
                <a:ea typeface="Verizon NHG DS"/>
                <a:cs typeface="Verizon NHG DS"/>
                <a:sym typeface="Verizon NHG DS"/>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48" name="Google Shape;348;p60"/>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1pPr>
            <a:lvl2pPr indent="-228600" lvl="1" marL="9144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2pPr>
            <a:lvl3pPr indent="-304800" lvl="2" marL="13716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3pPr>
            <a:lvl4pPr indent="-304800" lvl="3" marL="18288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4pPr>
            <a:lvl5pPr indent="-304800" lvl="4" marL="22860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349" name="Google Shape;349;p6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50" name="Google Shape;350;p60"/>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351" name="Shape 351"/>
        <p:cNvGrpSpPr/>
        <p:nvPr/>
      </p:nvGrpSpPr>
      <p:grpSpPr>
        <a:xfrm>
          <a:off x="0" y="0"/>
          <a:ext cx="0" cy="0"/>
          <a:chOff x="0" y="0"/>
          <a:chExt cx="0" cy="0"/>
        </a:xfrm>
      </p:grpSpPr>
      <p:sp>
        <p:nvSpPr>
          <p:cNvPr id="352" name="Google Shape;352;p6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61"/>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4" name="Google Shape;354;p61"/>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355" name="Shape 355"/>
        <p:cNvGrpSpPr/>
        <p:nvPr/>
      </p:nvGrpSpPr>
      <p:grpSpPr>
        <a:xfrm>
          <a:off x="0" y="0"/>
          <a:ext cx="0" cy="0"/>
          <a:chOff x="0" y="0"/>
          <a:chExt cx="0" cy="0"/>
        </a:xfrm>
      </p:grpSpPr>
      <p:sp>
        <p:nvSpPr>
          <p:cNvPr id="356" name="Google Shape;356;p6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2pPr>
            <a:lvl3pPr lvl="2"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3pPr>
            <a:lvl4pPr lvl="3"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4pPr>
            <a:lvl5pPr lvl="4"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5pPr>
            <a:lvl6pPr lvl="5"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6pPr>
            <a:lvl7pPr lvl="6"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7pPr>
            <a:lvl8pPr lvl="7"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8pPr>
            <a:lvl9pPr lvl="8"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9pPr>
          </a:lstStyle>
          <a:p/>
        </p:txBody>
      </p:sp>
      <p:sp>
        <p:nvSpPr>
          <p:cNvPr id="357" name="Google Shape;357;p6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358" name="Google Shape;358;p6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59" name="Google Shape;359;p62"/>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60" name="Google Shape;360;p62"/>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61" name="Google Shape;361;p6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362" name="Shape 362"/>
        <p:cNvGrpSpPr/>
        <p:nvPr/>
      </p:nvGrpSpPr>
      <p:grpSpPr>
        <a:xfrm>
          <a:off x="0" y="0"/>
          <a:ext cx="0" cy="0"/>
          <a:chOff x="0" y="0"/>
          <a:chExt cx="0" cy="0"/>
        </a:xfrm>
      </p:grpSpPr>
      <p:pic>
        <p:nvPicPr>
          <p:cNvPr id="363" name="Google Shape;363;p63"/>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364" name="Shape 364"/>
        <p:cNvGrpSpPr/>
        <p:nvPr/>
      </p:nvGrpSpPr>
      <p:grpSpPr>
        <a:xfrm>
          <a:off x="0" y="0"/>
          <a:ext cx="0" cy="0"/>
          <a:chOff x="0" y="0"/>
          <a:chExt cx="0" cy="0"/>
        </a:xfrm>
      </p:grpSpPr>
      <p:pic>
        <p:nvPicPr>
          <p:cNvPr id="365" name="Google Shape;365;p64"/>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Two Column Content">
    <p:spTree>
      <p:nvGrpSpPr>
        <p:cNvPr id="366" name="Shape 366"/>
        <p:cNvGrpSpPr/>
        <p:nvPr/>
      </p:nvGrpSpPr>
      <p:grpSpPr>
        <a:xfrm>
          <a:off x="0" y="0"/>
          <a:ext cx="0" cy="0"/>
          <a:chOff x="0" y="0"/>
          <a:chExt cx="0" cy="0"/>
        </a:xfrm>
      </p:grpSpPr>
      <p:sp>
        <p:nvSpPr>
          <p:cNvPr id="367" name="Google Shape;367;p65"/>
          <p:cNvSpPr txBox="1"/>
          <p:nvPr>
            <p:ph idx="1" type="body"/>
          </p:nvPr>
        </p:nvSpPr>
        <p:spPr>
          <a:xfrm>
            <a:off x="457200" y="1097756"/>
            <a:ext cx="3977700" cy="35301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12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rtl="0" algn="l">
              <a:lnSpc>
                <a:spcPct val="100000"/>
              </a:lnSpc>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68" name="Google Shape;368;p65"/>
          <p:cNvSpPr txBox="1"/>
          <p:nvPr>
            <p:ph idx="10" type="dt"/>
          </p:nvPr>
        </p:nvSpPr>
        <p:spPr>
          <a:xfrm>
            <a:off x="7543800" y="4810899"/>
            <a:ext cx="914400" cy="171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chemeClr val="dk1"/>
              </a:buClr>
              <a:buSzPts val="700"/>
              <a:buFont typeface="Arial"/>
              <a:buNone/>
              <a:defRPr b="0" i="0" sz="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9pPr>
          </a:lstStyle>
          <a:p/>
        </p:txBody>
      </p:sp>
      <p:sp>
        <p:nvSpPr>
          <p:cNvPr id="369" name="Google Shape;369;p65"/>
          <p:cNvSpPr txBox="1"/>
          <p:nvPr>
            <p:ph idx="12" type="sldNum"/>
          </p:nvPr>
        </p:nvSpPr>
        <p:spPr>
          <a:xfrm>
            <a:off x="8458200" y="4810899"/>
            <a:ext cx="228600" cy="171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70" name="Google Shape;370;p65"/>
          <p:cNvCxnSpPr/>
          <p:nvPr/>
        </p:nvCxnSpPr>
        <p:spPr>
          <a:xfrm>
            <a:off x="457200" y="342900"/>
            <a:ext cx="8229600" cy="0"/>
          </a:xfrm>
          <a:prstGeom prst="straightConnector1">
            <a:avLst/>
          </a:prstGeom>
          <a:noFill/>
          <a:ln cap="flat" cmpd="sng" w="47625">
            <a:solidFill>
              <a:schemeClr val="dk1"/>
            </a:solidFill>
            <a:prstDash val="solid"/>
            <a:round/>
            <a:headEnd len="sm" w="sm" type="none"/>
            <a:tailEnd len="sm" w="sm" type="none"/>
          </a:ln>
        </p:spPr>
      </p:cxnSp>
      <p:sp>
        <p:nvSpPr>
          <p:cNvPr id="371" name="Google Shape;371;p65"/>
          <p:cNvSpPr txBox="1"/>
          <p:nvPr>
            <p:ph idx="2" type="body"/>
          </p:nvPr>
        </p:nvSpPr>
        <p:spPr>
          <a:xfrm>
            <a:off x="4709160" y="1097756"/>
            <a:ext cx="3977700" cy="35301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12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1pPr>
            <a:lvl2pPr indent="-228600" lvl="1" marL="914400" marR="0" rtl="0" algn="l">
              <a:lnSpc>
                <a:spcPct val="100000"/>
              </a:lnSpc>
              <a:spcBef>
                <a:spcPts val="12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330200" lvl="2" marL="13716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9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72" name="Google Shape;372;p65"/>
          <p:cNvSpPr txBox="1"/>
          <p:nvPr>
            <p:ph type="title"/>
          </p:nvPr>
        </p:nvSpPr>
        <p:spPr>
          <a:xfrm>
            <a:off x="457200" y="445770"/>
            <a:ext cx="7086600" cy="514200"/>
          </a:xfrm>
          <a:prstGeom prst="rect">
            <a:avLst/>
          </a:prstGeom>
          <a:noFill/>
          <a:ln>
            <a:noFill/>
          </a:ln>
        </p:spPr>
        <p:txBody>
          <a:bodyPr anchorCtr="0" anchor="t" bIns="68575" lIns="68575" spcFirstLastPara="1" rIns="68575" wrap="square" tIns="68575">
            <a:noAutofit/>
          </a:bodyPr>
          <a:lstStyle>
            <a:lvl1pPr lvl="0" marR="0" rtl="0" algn="l">
              <a:lnSpc>
                <a:spcPct val="8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800"/>
              <a:buFont typeface="Arial"/>
              <a:buNone/>
              <a:defRPr sz="1800"/>
            </a:lvl2pPr>
            <a:lvl3pPr lvl="2" rtl="0" algn="l">
              <a:lnSpc>
                <a:spcPct val="100000"/>
              </a:lnSpc>
              <a:spcBef>
                <a:spcPts val="0"/>
              </a:spcBef>
              <a:spcAft>
                <a:spcPts val="0"/>
              </a:spcAft>
              <a:buSzPts val="1800"/>
              <a:buFont typeface="Arial"/>
              <a:buNone/>
              <a:defRPr sz="1800"/>
            </a:lvl3pPr>
            <a:lvl4pPr lvl="3" rtl="0" algn="l">
              <a:lnSpc>
                <a:spcPct val="100000"/>
              </a:lnSpc>
              <a:spcBef>
                <a:spcPts val="0"/>
              </a:spcBef>
              <a:spcAft>
                <a:spcPts val="0"/>
              </a:spcAft>
              <a:buSzPts val="1800"/>
              <a:buFont typeface="Arial"/>
              <a:buNone/>
              <a:defRPr sz="1800"/>
            </a:lvl4pPr>
            <a:lvl5pPr lvl="4" rtl="0" algn="l">
              <a:lnSpc>
                <a:spcPct val="100000"/>
              </a:lnSpc>
              <a:spcBef>
                <a:spcPts val="0"/>
              </a:spcBef>
              <a:spcAft>
                <a:spcPts val="0"/>
              </a:spcAft>
              <a:buSzPts val="1800"/>
              <a:buFont typeface="Arial"/>
              <a:buNone/>
              <a:defRPr sz="1800"/>
            </a:lvl5pPr>
            <a:lvl6pPr lvl="5" rtl="0" algn="l">
              <a:lnSpc>
                <a:spcPct val="100000"/>
              </a:lnSpc>
              <a:spcBef>
                <a:spcPts val="0"/>
              </a:spcBef>
              <a:spcAft>
                <a:spcPts val="0"/>
              </a:spcAft>
              <a:buSzPts val="1800"/>
              <a:buFont typeface="Arial"/>
              <a:buNone/>
              <a:defRPr sz="1800"/>
            </a:lvl6pPr>
            <a:lvl7pPr lvl="6" rtl="0" algn="l">
              <a:lnSpc>
                <a:spcPct val="100000"/>
              </a:lnSpc>
              <a:spcBef>
                <a:spcPts val="0"/>
              </a:spcBef>
              <a:spcAft>
                <a:spcPts val="0"/>
              </a:spcAft>
              <a:buSzPts val="1800"/>
              <a:buFont typeface="Arial"/>
              <a:buNone/>
              <a:defRPr sz="1800"/>
            </a:lvl7pPr>
            <a:lvl8pPr lvl="7" rtl="0" algn="l">
              <a:lnSpc>
                <a:spcPct val="100000"/>
              </a:lnSpc>
              <a:spcBef>
                <a:spcPts val="0"/>
              </a:spcBef>
              <a:spcAft>
                <a:spcPts val="0"/>
              </a:spcAft>
              <a:buSzPts val="1800"/>
              <a:buFont typeface="Arial"/>
              <a:buNone/>
              <a:defRPr sz="1800"/>
            </a:lvl8pPr>
            <a:lvl9pPr lvl="8" rtl="0" algn="l">
              <a:lnSpc>
                <a:spcPct val="100000"/>
              </a:lnSpc>
              <a:spcBef>
                <a:spcPts val="0"/>
              </a:spcBef>
              <a:spcAft>
                <a:spcPts val="0"/>
              </a:spcAft>
              <a:buSzPts val="1800"/>
              <a:buFont typeface="Arial"/>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Body">
  <p:cSld name="Main Body">
    <p:spTree>
      <p:nvGrpSpPr>
        <p:cNvPr id="373" name="Shape 373"/>
        <p:cNvGrpSpPr/>
        <p:nvPr/>
      </p:nvGrpSpPr>
      <p:grpSpPr>
        <a:xfrm>
          <a:off x="0" y="0"/>
          <a:ext cx="0" cy="0"/>
          <a:chOff x="0" y="0"/>
          <a:chExt cx="0" cy="0"/>
        </a:xfrm>
      </p:grpSpPr>
      <p:sp>
        <p:nvSpPr>
          <p:cNvPr id="374" name="Google Shape;374;p66"/>
          <p:cNvSpPr txBox="1"/>
          <p:nvPr>
            <p:ph idx="1" type="body"/>
          </p:nvPr>
        </p:nvSpPr>
        <p:spPr>
          <a:xfrm>
            <a:off x="457200" y="994417"/>
            <a:ext cx="8229600" cy="37032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98450" lvl="1" marL="914400" marR="0" rtl="0" algn="l">
              <a:lnSpc>
                <a:spcPct val="100000"/>
              </a:lnSpc>
              <a:spcBef>
                <a:spcPts val="500"/>
              </a:spcBef>
              <a:spcAft>
                <a:spcPts val="0"/>
              </a:spcAft>
              <a:buClr>
                <a:schemeClr val="dk1"/>
              </a:buClr>
              <a:buSzPts val="1100"/>
              <a:buFont typeface="Arial"/>
              <a:buAutoNum type="arabicPeriod"/>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7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285750" lvl="3" marL="1828800" marR="0" rtl="0" algn="l">
              <a:lnSpc>
                <a:spcPct val="100000"/>
              </a:lnSpc>
              <a:spcBef>
                <a:spcPts val="500"/>
              </a:spcBef>
              <a:spcAft>
                <a:spcPts val="0"/>
              </a:spcAft>
              <a:buClr>
                <a:schemeClr val="dk1"/>
              </a:buClr>
              <a:buSzPts val="900"/>
              <a:buFont typeface="Arial"/>
              <a:buAutoNum type="alphaLcPeriod"/>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5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375" name="Google Shape;375;p66"/>
          <p:cNvSpPr txBox="1"/>
          <p:nvPr>
            <p:ph type="title"/>
          </p:nvPr>
        </p:nvSpPr>
        <p:spPr>
          <a:xfrm>
            <a:off x="457200" y="411483"/>
            <a:ext cx="8229600" cy="514200"/>
          </a:xfrm>
          <a:prstGeom prst="rect">
            <a:avLst/>
          </a:prstGeom>
          <a:noFill/>
          <a:ln>
            <a:noFill/>
          </a:ln>
        </p:spPr>
        <p:txBody>
          <a:bodyPr anchorCtr="0" anchor="t" bIns="68575" lIns="68575" spcFirstLastPara="1" rIns="68575" wrap="square" tIns="68575">
            <a:noAutofit/>
          </a:bodyPr>
          <a:lstStyle>
            <a:lvl1pPr lvl="0" marR="0" rtl="0" algn="l">
              <a:lnSpc>
                <a:spcPct val="80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76" name="Google Shape;376;p66"/>
          <p:cNvSpPr txBox="1"/>
          <p:nvPr>
            <p:ph idx="12" type="sldNum"/>
          </p:nvPr>
        </p:nvSpPr>
        <p:spPr>
          <a:xfrm>
            <a:off x="8458200" y="4810899"/>
            <a:ext cx="228600" cy="171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00"/>
              <a:buFont typeface="Arial"/>
              <a:buNone/>
              <a:defRPr b="1"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7" name="Google Shape;377;p66"/>
          <p:cNvSpPr txBox="1"/>
          <p:nvPr>
            <p:ph idx="10" type="dt"/>
          </p:nvPr>
        </p:nvSpPr>
        <p:spPr>
          <a:xfrm>
            <a:off x="7283670" y="4810899"/>
            <a:ext cx="1024200" cy="1716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rgbClr val="000000"/>
              </a:buClr>
              <a:buSzPts val="1100"/>
              <a:buFont typeface="Arial"/>
              <a:buNone/>
              <a:defRPr b="0" i="0" sz="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378" name="Shape 378"/>
        <p:cNvGrpSpPr/>
        <p:nvPr/>
      </p:nvGrpSpPr>
      <p:grpSpPr>
        <a:xfrm>
          <a:off x="0" y="0"/>
          <a:ext cx="0" cy="0"/>
          <a:chOff x="0" y="0"/>
          <a:chExt cx="0" cy="0"/>
        </a:xfrm>
      </p:grpSpPr>
      <p:sp>
        <p:nvSpPr>
          <p:cNvPr id="379" name="Google Shape;379;p67"/>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0" name="Google Shape;380;p67"/>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Verizon NHG TX"/>
              <a:buNone/>
              <a:defRPr b="0" i="0" sz="24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381" name="Google Shape;381;p67"/>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izon NHG TX"/>
              <a:ea typeface="Verizon NHG TX"/>
              <a:cs typeface="Verizon NHG TX"/>
              <a:sym typeface="Verizon NHG TX"/>
            </a:endParaRPr>
          </a:p>
        </p:txBody>
      </p:sp>
      <p:pic>
        <p:nvPicPr>
          <p:cNvPr descr="Verizon checkmark" id="382" name="Google Shape;382;p67"/>
          <p:cNvPicPr preferRelativeResize="0"/>
          <p:nvPr/>
        </p:nvPicPr>
        <p:blipFill rotWithShape="1">
          <a:blip r:embed="rId2">
            <a:alphaModFix/>
          </a:blip>
          <a:srcRect b="0" l="0" r="0" t="0"/>
          <a:stretch/>
        </p:blipFill>
        <p:spPr>
          <a:xfrm>
            <a:off x="7240137" y="3106187"/>
            <a:ext cx="1981181" cy="213796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89" name="Shape 389"/>
        <p:cNvGrpSpPr/>
        <p:nvPr/>
      </p:nvGrpSpPr>
      <p:grpSpPr>
        <a:xfrm>
          <a:off x="0" y="0"/>
          <a:ext cx="0" cy="0"/>
          <a:chOff x="0" y="0"/>
          <a:chExt cx="0" cy="0"/>
        </a:xfrm>
      </p:grpSpPr>
      <p:sp>
        <p:nvSpPr>
          <p:cNvPr id="390" name="Google Shape;390;p69"/>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1" name="Google Shape;391;p69"/>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dk1"/>
              </a:buClr>
              <a:buSzPts val="1600"/>
              <a:buFont typeface="Verizon NHG DS"/>
              <a:buAutoNum type="arabicPeriod"/>
              <a:defRPr sz="160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392" name="Google Shape;392;p6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393" name="Google Shape;393;p6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394" name="Shape 394"/>
        <p:cNvGrpSpPr/>
        <p:nvPr/>
      </p:nvGrpSpPr>
      <p:grpSpPr>
        <a:xfrm>
          <a:off x="0" y="0"/>
          <a:ext cx="0" cy="0"/>
          <a:chOff x="0" y="0"/>
          <a:chExt cx="0" cy="0"/>
        </a:xfrm>
      </p:grpSpPr>
      <p:sp>
        <p:nvSpPr>
          <p:cNvPr id="395" name="Google Shape;395;p7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396" name="Google Shape;396;p7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97" name="Google Shape;397;p70"/>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98" name="Google Shape;398;p70"/>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99" name="Google Shape;399;p70"/>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00" name="Google Shape;400;p70"/>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01" name="Google Shape;401;p70"/>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02" name="Google Shape;402;p70"/>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03" name="Google Shape;403;p7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ection Header">
  <p:cSld name="Reverse Section Header">
    <p:bg>
      <p:bgPr>
        <a:solidFill>
          <a:schemeClr val="dk1"/>
        </a:solidFill>
      </p:bgPr>
    </p:bg>
    <p:spTree>
      <p:nvGrpSpPr>
        <p:cNvPr id="404" name="Shape 404"/>
        <p:cNvGrpSpPr/>
        <p:nvPr/>
      </p:nvGrpSpPr>
      <p:grpSpPr>
        <a:xfrm>
          <a:off x="0" y="0"/>
          <a:ext cx="0" cy="0"/>
          <a:chOff x="0" y="0"/>
          <a:chExt cx="0" cy="0"/>
        </a:xfrm>
      </p:grpSpPr>
      <p:sp>
        <p:nvSpPr>
          <p:cNvPr id="405" name="Google Shape;405;p71"/>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2"/>
              </a:buClr>
              <a:buSzPts val="4000"/>
              <a:buFont typeface="Verizon NHG DS"/>
              <a:buNone/>
              <a:defRPr b="1" sz="4000" cap="none">
                <a:solidFill>
                  <a:schemeClr val="lt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06" name="Google Shape;406;p71"/>
          <p:cNvSpPr txBox="1"/>
          <p:nvPr>
            <p:ph idx="1" type="body"/>
          </p:nvPr>
        </p:nvSpPr>
        <p:spPr>
          <a:xfrm>
            <a:off x="457200" y="2057400"/>
            <a:ext cx="7086600" cy="2381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407" name="Google Shape;407;p71"/>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408" name="Google Shape;408;p7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71"/>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izon NHG TX"/>
              <a:ea typeface="Verizon NHG TX"/>
              <a:cs typeface="Verizon NHG TX"/>
              <a:sym typeface="Verizon NHG TX"/>
            </a:endParaRPr>
          </a:p>
        </p:txBody>
      </p:sp>
      <p:pic>
        <p:nvPicPr>
          <p:cNvPr id="410" name="Google Shape;410;p71"/>
          <p:cNvPicPr preferRelativeResize="0"/>
          <p:nvPr/>
        </p:nvPicPr>
        <p:blipFill rotWithShape="1">
          <a:blip r:embed="rId2">
            <a:alphaModFix/>
          </a:blip>
          <a:srcRect b="0" l="0" r="0" t="0"/>
          <a:stretch/>
        </p:blipFill>
        <p:spPr>
          <a:xfrm>
            <a:off x="352422" y="4615079"/>
            <a:ext cx="1069848" cy="384837"/>
          </a:xfrm>
          <a:prstGeom prst="rect">
            <a:avLst/>
          </a:prstGeom>
          <a:noFill/>
          <a:ln>
            <a:noFill/>
          </a:ln>
        </p:spPr>
      </p:pic>
      <p:sp>
        <p:nvSpPr>
          <p:cNvPr id="411" name="Google Shape;411;p71"/>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412" name="Shape 412"/>
        <p:cNvGrpSpPr/>
        <p:nvPr/>
      </p:nvGrpSpPr>
      <p:grpSpPr>
        <a:xfrm>
          <a:off x="0" y="0"/>
          <a:ext cx="0" cy="0"/>
          <a:chOff x="0" y="0"/>
          <a:chExt cx="0" cy="0"/>
        </a:xfrm>
      </p:grpSpPr>
      <p:sp>
        <p:nvSpPr>
          <p:cNvPr id="413" name="Google Shape;413;p72"/>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14" name="Google Shape;414;p7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415" name="Google Shape;415;p72"/>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416" name="Google Shape;416;p7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17" name="Google Shape;417;p72"/>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18" name="Shape 418"/>
        <p:cNvGrpSpPr/>
        <p:nvPr/>
      </p:nvGrpSpPr>
      <p:grpSpPr>
        <a:xfrm>
          <a:off x="0" y="0"/>
          <a:ext cx="0" cy="0"/>
          <a:chOff x="0" y="0"/>
          <a:chExt cx="0" cy="0"/>
        </a:xfrm>
      </p:grpSpPr>
      <p:sp>
        <p:nvSpPr>
          <p:cNvPr id="419" name="Google Shape;419;p73"/>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20" name="Google Shape;420;p7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421" name="Google Shape;421;p7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22" name="Google Shape;422;p73"/>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tatement">
  <p:cSld name="Reverse Statement">
    <p:bg>
      <p:bgPr>
        <a:solidFill>
          <a:schemeClr val="dk1"/>
        </a:solidFill>
      </p:bgPr>
    </p:bg>
    <p:spTree>
      <p:nvGrpSpPr>
        <p:cNvPr id="423" name="Shape 423"/>
        <p:cNvGrpSpPr/>
        <p:nvPr/>
      </p:nvGrpSpPr>
      <p:grpSpPr>
        <a:xfrm>
          <a:off x="0" y="0"/>
          <a:ext cx="0" cy="0"/>
          <a:chOff x="0" y="0"/>
          <a:chExt cx="0" cy="0"/>
        </a:xfrm>
      </p:grpSpPr>
      <p:sp>
        <p:nvSpPr>
          <p:cNvPr id="424" name="Google Shape;424;p74"/>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5" name="Google Shape;425;p7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426" name="Google Shape;426;p74"/>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izon NHG TX"/>
              <a:ea typeface="Verizon NHG TX"/>
              <a:cs typeface="Verizon NHG TX"/>
              <a:sym typeface="Verizon NHG TX"/>
            </a:endParaRPr>
          </a:p>
        </p:txBody>
      </p:sp>
      <p:pic>
        <p:nvPicPr>
          <p:cNvPr id="427" name="Google Shape;427;p74"/>
          <p:cNvPicPr preferRelativeResize="0"/>
          <p:nvPr/>
        </p:nvPicPr>
        <p:blipFill rotWithShape="1">
          <a:blip r:embed="rId2">
            <a:alphaModFix/>
          </a:blip>
          <a:srcRect b="0" l="0" r="0" t="0"/>
          <a:stretch/>
        </p:blipFill>
        <p:spPr>
          <a:xfrm>
            <a:off x="357160" y="4615079"/>
            <a:ext cx="1069848" cy="384837"/>
          </a:xfrm>
          <a:prstGeom prst="rect">
            <a:avLst/>
          </a:prstGeom>
          <a:noFill/>
          <a:ln>
            <a:noFill/>
          </a:ln>
        </p:spPr>
      </p:pic>
      <p:sp>
        <p:nvSpPr>
          <p:cNvPr id="428" name="Google Shape;428;p74"/>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429" name="Shape 429"/>
        <p:cNvGrpSpPr/>
        <p:nvPr/>
      </p:nvGrpSpPr>
      <p:grpSpPr>
        <a:xfrm>
          <a:off x="0" y="0"/>
          <a:ext cx="0" cy="0"/>
          <a:chOff x="0" y="0"/>
          <a:chExt cx="0" cy="0"/>
        </a:xfrm>
      </p:grpSpPr>
      <p:pic>
        <p:nvPicPr>
          <p:cNvPr id="430" name="Google Shape;430;p75"/>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431" name="Shape 431"/>
        <p:cNvGrpSpPr/>
        <p:nvPr/>
      </p:nvGrpSpPr>
      <p:grpSpPr>
        <a:xfrm>
          <a:off x="0" y="0"/>
          <a:ext cx="0" cy="0"/>
          <a:chOff x="0" y="0"/>
          <a:chExt cx="0" cy="0"/>
        </a:xfrm>
      </p:grpSpPr>
      <p:sp>
        <p:nvSpPr>
          <p:cNvPr id="432" name="Google Shape;432;p76"/>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3" name="Google Shape;433;p76"/>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000"/>
              <a:buFont typeface="Verizon NHG TX"/>
              <a:buNone/>
              <a:defRPr b="0" i="0" sz="20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0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434" name="Shape 434"/>
        <p:cNvGrpSpPr/>
        <p:nvPr/>
      </p:nvGrpSpPr>
      <p:grpSpPr>
        <a:xfrm>
          <a:off x="0" y="0"/>
          <a:ext cx="0" cy="0"/>
          <a:chOff x="0" y="0"/>
          <a:chExt cx="0" cy="0"/>
        </a:xfrm>
      </p:grpSpPr>
      <p:sp>
        <p:nvSpPr>
          <p:cNvPr id="435" name="Google Shape;435;p7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436" name="Google Shape;436;p77"/>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37" name="Google Shape;437;p77"/>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Font typeface="Verizon NHG TX"/>
              <a:buNone/>
              <a:defRPr b="0" sz="700">
                <a:solidFill>
                  <a:schemeClr val="dk1"/>
                </a:solidFill>
              </a:defRPr>
            </a:lvl1pPr>
            <a:lvl2pPr indent="-228600" lvl="1" marL="914400" rtl="0" algn="l">
              <a:lnSpc>
                <a:spcPct val="100000"/>
              </a:lnSpc>
              <a:spcBef>
                <a:spcPts val="0"/>
              </a:spcBef>
              <a:spcAft>
                <a:spcPts val="0"/>
              </a:spcAft>
              <a:buClr>
                <a:schemeClr val="dk1"/>
              </a:buClr>
              <a:buSzPts val="700"/>
              <a:buFont typeface="Verizon NHG TX"/>
              <a:buNone/>
              <a:defRPr sz="700"/>
            </a:lvl2pPr>
            <a:lvl3pPr indent="-228600" lvl="2" marL="1371600" rtl="0" algn="l">
              <a:lnSpc>
                <a:spcPct val="100000"/>
              </a:lnSpc>
              <a:spcBef>
                <a:spcPts val="0"/>
              </a:spcBef>
              <a:spcAft>
                <a:spcPts val="0"/>
              </a:spcAft>
              <a:buClr>
                <a:schemeClr val="dk1"/>
              </a:buClr>
              <a:buSzPts val="700"/>
              <a:buFont typeface="Verizon NHG TX"/>
              <a:buNone/>
              <a:defRPr sz="700"/>
            </a:lvl3pPr>
            <a:lvl4pPr indent="-228600" lvl="3" marL="1828800" rtl="0" algn="l">
              <a:lnSpc>
                <a:spcPct val="100000"/>
              </a:lnSpc>
              <a:spcBef>
                <a:spcPts val="0"/>
              </a:spcBef>
              <a:spcAft>
                <a:spcPts val="0"/>
              </a:spcAft>
              <a:buClr>
                <a:schemeClr val="dk1"/>
              </a:buClr>
              <a:buSzPts val="700"/>
              <a:buFont typeface="Verizon NHG TX"/>
              <a:buNone/>
              <a:defRPr sz="700"/>
            </a:lvl4pPr>
            <a:lvl5pPr indent="-228600" lvl="4" marL="2286000" rtl="0" algn="l">
              <a:lnSpc>
                <a:spcPct val="100000"/>
              </a:lnSpc>
              <a:spcBef>
                <a:spcPts val="0"/>
              </a:spcBef>
              <a:spcAft>
                <a:spcPts val="0"/>
              </a:spcAft>
              <a:buClr>
                <a:schemeClr val="dk1"/>
              </a:buClr>
              <a:buSzPts val="700"/>
              <a:buFont typeface="Verizon NHG TX"/>
              <a:buNone/>
              <a:defRPr sz="700"/>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438" name="Google Shape;438;p7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39" name="Google Shape;439;p77"/>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40" name="Google Shape;440;p7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441" name="Shape 441"/>
        <p:cNvGrpSpPr/>
        <p:nvPr/>
      </p:nvGrpSpPr>
      <p:grpSpPr>
        <a:xfrm>
          <a:off x="0" y="0"/>
          <a:ext cx="0" cy="0"/>
          <a:chOff x="0" y="0"/>
          <a:chExt cx="0" cy="0"/>
        </a:xfrm>
      </p:grpSpPr>
      <p:sp>
        <p:nvSpPr>
          <p:cNvPr id="442" name="Google Shape;442;p7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443" name="Google Shape;443;p7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44" name="Google Shape;444;p78"/>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45" name="Google Shape;445;p78"/>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46" name="Google Shape;446;p78"/>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47" name="Google Shape;447;p78"/>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48" name="Google Shape;448;p78"/>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49" name="Google Shape;449;p78"/>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50" name="Google Shape;450;p7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1" name="Google Shape;451;p78"/>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52" name="Google Shape;452;p78"/>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453" name="Shape 453"/>
        <p:cNvGrpSpPr/>
        <p:nvPr/>
      </p:nvGrpSpPr>
      <p:grpSpPr>
        <a:xfrm>
          <a:off x="0" y="0"/>
          <a:ext cx="0" cy="0"/>
          <a:chOff x="0" y="0"/>
          <a:chExt cx="0" cy="0"/>
        </a:xfrm>
      </p:grpSpPr>
      <p:sp>
        <p:nvSpPr>
          <p:cNvPr id="454" name="Google Shape;454;p79"/>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2400"/>
              <a:buFont typeface="Verizon NHG DS"/>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5" name="Google Shape;455;p79"/>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lt1"/>
              </a:buClr>
              <a:buSzPts val="1600"/>
              <a:buFont typeface="Verizon NHG DS"/>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Verizon NHG TX"/>
              <a:buNone/>
              <a:defRPr>
                <a:solidFill>
                  <a:schemeClr val="lt1"/>
                </a:solidFill>
              </a:defRPr>
            </a:lvl2pPr>
            <a:lvl3pPr indent="-304800" lvl="2" marL="1371600" rtl="0" algn="l">
              <a:lnSpc>
                <a:spcPct val="100000"/>
              </a:lnSpc>
              <a:spcBef>
                <a:spcPts val="600"/>
              </a:spcBef>
              <a:spcAft>
                <a:spcPts val="0"/>
              </a:spcAft>
              <a:buClr>
                <a:schemeClr val="lt1"/>
              </a:buClr>
              <a:buSzPts val="120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cxnSp>
        <p:nvCxnSpPr>
          <p:cNvPr id="456" name="Google Shape;456;p79"/>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457" name="Google Shape;457;p7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458" name="Google Shape;458;p79"/>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
        <p:nvSpPr>
          <p:cNvPr id="459" name="Google Shape;459;p79"/>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izon NHG TX"/>
              <a:ea typeface="Verizon NHG TX"/>
              <a:cs typeface="Verizon NHG TX"/>
              <a:sym typeface="Verizon NHG TX"/>
            </a:endParaRPr>
          </a:p>
        </p:txBody>
      </p:sp>
      <p:pic>
        <p:nvPicPr>
          <p:cNvPr id="460" name="Google Shape;460;p79"/>
          <p:cNvPicPr preferRelativeResize="0"/>
          <p:nvPr/>
        </p:nvPicPr>
        <p:blipFill rotWithShape="1">
          <a:blip r:embed="rId2">
            <a:alphaModFix/>
          </a:blip>
          <a:srcRect b="0" l="0" r="0" t="0"/>
          <a:stretch/>
        </p:blipFill>
        <p:spPr>
          <a:xfrm>
            <a:off x="352422" y="4615079"/>
            <a:ext cx="1069848" cy="384837"/>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61" name="Shape 461"/>
        <p:cNvGrpSpPr/>
        <p:nvPr/>
      </p:nvGrpSpPr>
      <p:grpSpPr>
        <a:xfrm>
          <a:off x="0" y="0"/>
          <a:ext cx="0" cy="0"/>
          <a:chOff x="0" y="0"/>
          <a:chExt cx="0" cy="0"/>
        </a:xfrm>
      </p:grpSpPr>
      <p:sp>
        <p:nvSpPr>
          <p:cNvPr id="462" name="Google Shape;462;p80"/>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b="1" sz="4000" cap="none">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63" name="Google Shape;463;p80"/>
          <p:cNvSpPr txBox="1"/>
          <p:nvPr>
            <p:ph idx="1" type="body"/>
          </p:nvPr>
        </p:nvSpPr>
        <p:spPr>
          <a:xfrm>
            <a:off x="457200" y="2057400"/>
            <a:ext cx="7086600" cy="2419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464" name="Google Shape;464;p8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65" name="Google Shape;465;p80"/>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466" name="Shape 466"/>
        <p:cNvGrpSpPr/>
        <p:nvPr/>
      </p:nvGrpSpPr>
      <p:grpSpPr>
        <a:xfrm>
          <a:off x="0" y="0"/>
          <a:ext cx="0" cy="0"/>
          <a:chOff x="0" y="0"/>
          <a:chExt cx="0" cy="0"/>
        </a:xfrm>
      </p:grpSpPr>
      <p:sp>
        <p:nvSpPr>
          <p:cNvPr id="467" name="Google Shape;467;p81"/>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68" name="Google Shape;468;p8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469" name="Shape 469"/>
        <p:cNvGrpSpPr/>
        <p:nvPr/>
      </p:nvGrpSpPr>
      <p:grpSpPr>
        <a:xfrm>
          <a:off x="0" y="0"/>
          <a:ext cx="0" cy="0"/>
          <a:chOff x="0" y="0"/>
          <a:chExt cx="0" cy="0"/>
        </a:xfrm>
      </p:grpSpPr>
      <p:sp>
        <p:nvSpPr>
          <p:cNvPr id="470" name="Google Shape;470;p82"/>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Verizon NHG TX"/>
              <a:buNone/>
              <a:defRPr b="1" i="0" sz="1200" u="none" cap="none" strike="noStrike">
                <a:solidFill>
                  <a:schemeClr val="lt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71" name="Google Shape;471;p82"/>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2" name="Google Shape;472;p8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473" name="Google Shape;473;p82"/>
          <p:cNvPicPr preferRelativeResize="0"/>
          <p:nvPr/>
        </p:nvPicPr>
        <p:blipFill rotWithShape="1">
          <a:blip r:embed="rId2">
            <a:alphaModFix/>
          </a:blip>
          <a:srcRect b="0" l="0" r="0" t="0"/>
          <a:stretch/>
        </p:blipFill>
        <p:spPr>
          <a:xfrm>
            <a:off x="357160" y="4615079"/>
            <a:ext cx="1069848" cy="384837"/>
          </a:xfrm>
          <a:prstGeom prst="rect">
            <a:avLst/>
          </a:prstGeom>
          <a:noFill/>
          <a:ln>
            <a:noFill/>
          </a:ln>
        </p:spPr>
      </p:pic>
      <p:sp>
        <p:nvSpPr>
          <p:cNvPr id="474" name="Google Shape;474;p82"/>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475" name="Shape 475"/>
        <p:cNvGrpSpPr/>
        <p:nvPr/>
      </p:nvGrpSpPr>
      <p:grpSpPr>
        <a:xfrm>
          <a:off x="0" y="0"/>
          <a:ext cx="0" cy="0"/>
          <a:chOff x="0" y="0"/>
          <a:chExt cx="0" cy="0"/>
        </a:xfrm>
      </p:grpSpPr>
      <p:sp>
        <p:nvSpPr>
          <p:cNvPr id="476" name="Google Shape;476;p83"/>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77" name="Google Shape;477;p83"/>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8" name="Google Shape;478;p8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479" name="Google Shape;479;p83"/>
          <p:cNvPicPr preferRelativeResize="0"/>
          <p:nvPr/>
        </p:nvPicPr>
        <p:blipFill rotWithShape="1">
          <a:blip r:embed="rId2">
            <a:alphaModFix/>
          </a:blip>
          <a:srcRect b="0" l="0" r="0" t="0"/>
          <a:stretch/>
        </p:blipFill>
        <p:spPr>
          <a:xfrm>
            <a:off x="353824" y="4608575"/>
            <a:ext cx="1069844" cy="397804"/>
          </a:xfrm>
          <a:prstGeom prst="rect">
            <a:avLst/>
          </a:prstGeom>
          <a:noFill/>
          <a:ln>
            <a:noFill/>
          </a:ln>
        </p:spPr>
      </p:pic>
      <p:sp>
        <p:nvSpPr>
          <p:cNvPr id="480" name="Google Shape;480;p83"/>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dk1"/>
              </a:solidFill>
              <a:latin typeface="Verizon NHG DS"/>
              <a:ea typeface="Verizon NHG DS"/>
              <a:cs typeface="Verizon NHG DS"/>
              <a:sym typeface="Verizon NHG D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481" name="Shape 481"/>
        <p:cNvGrpSpPr/>
        <p:nvPr/>
      </p:nvGrpSpPr>
      <p:grpSpPr>
        <a:xfrm>
          <a:off x="0" y="0"/>
          <a:ext cx="0" cy="0"/>
          <a:chOff x="0" y="0"/>
          <a:chExt cx="0" cy="0"/>
        </a:xfrm>
      </p:grpSpPr>
      <p:sp>
        <p:nvSpPr>
          <p:cNvPr id="482" name="Google Shape;482;p84"/>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Verizon NHG TX"/>
              <a:ea typeface="Verizon NHG TX"/>
              <a:cs typeface="Verizon NHG TX"/>
              <a:sym typeface="Verizon NHG TX"/>
            </a:endParaRPr>
          </a:p>
        </p:txBody>
      </p:sp>
      <p:sp>
        <p:nvSpPr>
          <p:cNvPr id="483" name="Google Shape;483;p84"/>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484" name="Shape 484"/>
        <p:cNvGrpSpPr/>
        <p:nvPr/>
      </p:nvGrpSpPr>
      <p:grpSpPr>
        <a:xfrm>
          <a:off x="0" y="0"/>
          <a:ext cx="0" cy="0"/>
          <a:chOff x="0" y="0"/>
          <a:chExt cx="0" cy="0"/>
        </a:xfrm>
      </p:grpSpPr>
      <p:sp>
        <p:nvSpPr>
          <p:cNvPr id="485" name="Google Shape;485;p85"/>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86" name="Google Shape;486;p8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487" name="Google Shape;487;p85"/>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488" name="Google Shape;488;p8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89" name="Google Shape;489;p8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490" name="Shape 490"/>
        <p:cNvGrpSpPr/>
        <p:nvPr/>
      </p:nvGrpSpPr>
      <p:grpSpPr>
        <a:xfrm>
          <a:off x="0" y="0"/>
          <a:ext cx="0" cy="0"/>
          <a:chOff x="0" y="0"/>
          <a:chExt cx="0" cy="0"/>
        </a:xfrm>
      </p:grpSpPr>
      <p:sp>
        <p:nvSpPr>
          <p:cNvPr id="491" name="Google Shape;491;p86"/>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492" name="Google Shape;492;p8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9pPr>
          </a:lstStyle>
          <a:p/>
        </p:txBody>
      </p:sp>
      <p:sp>
        <p:nvSpPr>
          <p:cNvPr id="493" name="Google Shape;493;p8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494" name="Google Shape;494;p86"/>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495" name="Google Shape;495;p8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96" name="Google Shape;496;p86"/>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Verizon NHG TX"/>
              <a:ea typeface="Verizon NHG TX"/>
              <a:cs typeface="Verizon NHG TX"/>
              <a:sym typeface="Verizon NHG TX"/>
            </a:endParaRPr>
          </a:p>
        </p:txBody>
      </p:sp>
      <p:sp>
        <p:nvSpPr>
          <p:cNvPr id="497" name="Google Shape;497;p86"/>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Statement and Chart">
  <p:cSld name="1_One Statement and Chart">
    <p:spTree>
      <p:nvGrpSpPr>
        <p:cNvPr id="498" name="Shape 498"/>
        <p:cNvGrpSpPr/>
        <p:nvPr/>
      </p:nvGrpSpPr>
      <p:grpSpPr>
        <a:xfrm>
          <a:off x="0" y="0"/>
          <a:ext cx="0" cy="0"/>
          <a:chOff x="0" y="0"/>
          <a:chExt cx="0" cy="0"/>
        </a:xfrm>
      </p:grpSpPr>
      <p:sp>
        <p:nvSpPr>
          <p:cNvPr id="499" name="Google Shape;499;p87"/>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DS"/>
              <a:buNone/>
              <a:defRPr b="0" i="0" sz="1200" u="none" cap="none" strike="noStrike">
                <a:solidFill>
                  <a:schemeClr val="dk1"/>
                </a:solidFill>
                <a:latin typeface="Verizon NHG DS"/>
                <a:ea typeface="Verizon NHG DS"/>
                <a:cs typeface="Verizon NHG DS"/>
                <a:sym typeface="Verizon NHG DS"/>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500" name="Google Shape;500;p87"/>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1pPr>
            <a:lvl2pPr indent="-228600" lvl="1" marL="9144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2pPr>
            <a:lvl3pPr indent="-304800" lvl="2" marL="13716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3pPr>
            <a:lvl4pPr indent="-304800" lvl="3" marL="18288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4pPr>
            <a:lvl5pPr indent="-304800" lvl="4" marL="22860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501" name="Google Shape;501;p8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02" name="Google Shape;502;p87"/>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atin typeface="Verizon NHG DS"/>
                <a:ea typeface="Verizon NHG DS"/>
                <a:cs typeface="Verizon NHG DS"/>
                <a:sym typeface="Verizon NHG D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503" name="Shape 503"/>
        <p:cNvGrpSpPr/>
        <p:nvPr/>
      </p:nvGrpSpPr>
      <p:grpSpPr>
        <a:xfrm>
          <a:off x="0" y="0"/>
          <a:ext cx="0" cy="0"/>
          <a:chOff x="0" y="0"/>
          <a:chExt cx="0" cy="0"/>
        </a:xfrm>
      </p:grpSpPr>
      <p:sp>
        <p:nvSpPr>
          <p:cNvPr id="504" name="Google Shape;504;p8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505" name="Google Shape;505;p88"/>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06" name="Google Shape;506;p88"/>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507" name="Shape 507"/>
        <p:cNvGrpSpPr/>
        <p:nvPr/>
      </p:nvGrpSpPr>
      <p:grpSpPr>
        <a:xfrm>
          <a:off x="0" y="0"/>
          <a:ext cx="0" cy="0"/>
          <a:chOff x="0" y="0"/>
          <a:chExt cx="0" cy="0"/>
        </a:xfrm>
      </p:grpSpPr>
      <p:sp>
        <p:nvSpPr>
          <p:cNvPr id="508" name="Google Shape;508;p8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Verizon NHG TX"/>
                <a:ea typeface="Verizon NHG TX"/>
                <a:cs typeface="Verizon NHG TX"/>
                <a:sym typeface="Verizon NHG TX"/>
              </a:defRPr>
            </a:lvl9pPr>
          </a:lstStyle>
          <a:p/>
        </p:txBody>
      </p:sp>
      <p:sp>
        <p:nvSpPr>
          <p:cNvPr id="509" name="Google Shape;509;p8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510" name="Google Shape;510;p8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11" name="Google Shape;511;p89"/>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12" name="Google Shape;512;p89"/>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13" name="Google Shape;513;p89"/>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514" name="Shape 514"/>
        <p:cNvGrpSpPr/>
        <p:nvPr/>
      </p:nvGrpSpPr>
      <p:grpSpPr>
        <a:xfrm>
          <a:off x="0" y="0"/>
          <a:ext cx="0" cy="0"/>
          <a:chOff x="0" y="0"/>
          <a:chExt cx="0" cy="0"/>
        </a:xfrm>
      </p:grpSpPr>
      <p:pic>
        <p:nvPicPr>
          <p:cNvPr id="515" name="Google Shape;515;p90"/>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hite">
  <p:cSld name="Title only White">
    <p:spTree>
      <p:nvGrpSpPr>
        <p:cNvPr id="516" name="Shape 516"/>
        <p:cNvGrpSpPr/>
        <p:nvPr/>
      </p:nvGrpSpPr>
      <p:grpSpPr>
        <a:xfrm>
          <a:off x="0" y="0"/>
          <a:ext cx="0" cy="0"/>
          <a:chOff x="0" y="0"/>
          <a:chExt cx="0" cy="0"/>
        </a:xfrm>
      </p:grpSpPr>
      <p:sp>
        <p:nvSpPr>
          <p:cNvPr id="517" name="Google Shape;517;p91"/>
          <p:cNvSpPr txBox="1"/>
          <p:nvPr>
            <p:ph type="title"/>
          </p:nvPr>
        </p:nvSpPr>
        <p:spPr>
          <a:xfrm>
            <a:off x="471229" y="523212"/>
            <a:ext cx="6187800" cy="326400"/>
          </a:xfrm>
          <a:prstGeom prst="rect">
            <a:avLst/>
          </a:prstGeom>
          <a:noFill/>
          <a:ln>
            <a:noFill/>
          </a:ln>
        </p:spPr>
        <p:txBody>
          <a:bodyPr anchorCtr="0" anchor="t" bIns="45700" lIns="0" spcFirstLastPara="1" rIns="91425" wrap="square" tIns="45700">
            <a:noAutofit/>
          </a:bodyPr>
          <a:lstStyle>
            <a:lvl1pPr lvl="0" rtl="0" algn="l">
              <a:lnSpc>
                <a:spcPct val="80000"/>
              </a:lnSpc>
              <a:spcBef>
                <a:spcPts val="0"/>
              </a:spcBef>
              <a:spcAft>
                <a:spcPts val="0"/>
              </a:spcAft>
              <a:buSzPts val="2400"/>
              <a:buNone/>
              <a:defRPr sz="2250">
                <a:solidFill>
                  <a:schemeClr val="dk1"/>
                </a:solidFill>
                <a:latin typeface="Helvetica Neue"/>
                <a:ea typeface="Helvetica Neue"/>
                <a:cs typeface="Helvetica Neue"/>
                <a:sym typeface="Helvetica Neu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White Slide" showMasterSp="0">
  <p:cSld name="Footer White Slide">
    <p:spTree>
      <p:nvGrpSpPr>
        <p:cNvPr id="518" name="Shape 518"/>
        <p:cNvGrpSpPr/>
        <p:nvPr/>
      </p:nvGrpSpPr>
      <p:grpSpPr>
        <a:xfrm>
          <a:off x="0" y="0"/>
          <a:ext cx="0" cy="0"/>
          <a:chOff x="0" y="0"/>
          <a:chExt cx="0" cy="0"/>
        </a:xfrm>
      </p:grpSpPr>
      <p:sp>
        <p:nvSpPr>
          <p:cNvPr id="519" name="Google Shape;519;p92"/>
          <p:cNvSpPr txBox="1"/>
          <p:nvPr/>
        </p:nvSpPr>
        <p:spPr>
          <a:xfrm>
            <a:off x="8600881" y="4815363"/>
            <a:ext cx="93600" cy="128700"/>
          </a:xfrm>
          <a:prstGeom prst="rect">
            <a:avLst/>
          </a:prstGeom>
          <a:noFill/>
          <a:ln>
            <a:noFill/>
          </a:ln>
        </p:spPr>
        <p:txBody>
          <a:bodyPr anchorCtr="0" anchor="t" bIns="19050" lIns="19050" spcFirstLastPara="1" rIns="19050" wrap="square" tIns="19050">
            <a:noAutofit/>
          </a:bodyPr>
          <a:lstStyle/>
          <a:p>
            <a:pPr indent="0" lvl="0" marL="0" marR="0" rtl="0" algn="r">
              <a:lnSpc>
                <a:spcPct val="90000"/>
              </a:lnSpc>
              <a:spcBef>
                <a:spcPts val="0"/>
              </a:spcBef>
              <a:spcAft>
                <a:spcPts val="0"/>
              </a:spcAft>
              <a:buClr>
                <a:srgbClr val="000000"/>
              </a:buClr>
              <a:buSzPts val="600"/>
              <a:buFont typeface="Arial"/>
              <a:buNone/>
            </a:pPr>
            <a:fld id="{00000000-1234-1234-1234-123412341234}" type="slidenum">
              <a:rPr b="1" i="0" lang="en" sz="600" u="none" cap="none" strike="noStrike">
                <a:solidFill>
                  <a:srgbClr val="000000"/>
                </a:solidFill>
                <a:latin typeface="Arial"/>
                <a:ea typeface="Arial"/>
                <a:cs typeface="Arial"/>
                <a:sym typeface="Arial"/>
              </a:rPr>
              <a:t>‹#›</a:t>
            </a:fld>
            <a:r>
              <a:rPr b="1" i="0" lang="en" sz="600" u="none" cap="none" strike="noStrike">
                <a:solidFill>
                  <a:srgbClr val="000000"/>
                </a:solidFill>
                <a:latin typeface="Arial"/>
                <a:ea typeface="Arial"/>
                <a:cs typeface="Arial"/>
                <a:sym typeface="Arial"/>
              </a:rPr>
              <a:t>￼</a:t>
            </a:r>
            <a:endParaRPr b="0" i="0" sz="500" u="none" cap="none" strike="noStrike">
              <a:solidFill>
                <a:srgbClr val="000000"/>
              </a:solidFill>
              <a:latin typeface="Arial"/>
              <a:ea typeface="Arial"/>
              <a:cs typeface="Arial"/>
              <a:sym typeface="Arial"/>
            </a:endParaRPr>
          </a:p>
        </p:txBody>
      </p:sp>
      <p:sp>
        <p:nvSpPr>
          <p:cNvPr id="520" name="Google Shape;520;p92"/>
          <p:cNvSpPr txBox="1"/>
          <p:nvPr/>
        </p:nvSpPr>
        <p:spPr>
          <a:xfrm>
            <a:off x="7793035" y="4810741"/>
            <a:ext cx="698400" cy="128700"/>
          </a:xfrm>
          <a:prstGeom prst="rect">
            <a:avLst/>
          </a:prstGeom>
          <a:noFill/>
          <a:ln>
            <a:noFill/>
          </a:ln>
        </p:spPr>
        <p:txBody>
          <a:bodyPr anchorCtr="0" anchor="ctr" bIns="19050" lIns="19050" spcFirstLastPara="1" rIns="19050" wrap="square" tIns="19050">
            <a:noAutofit/>
          </a:bodyPr>
          <a:lstStyle/>
          <a:p>
            <a:pPr indent="0" lvl="0" marL="0" marR="0" rtl="0" algn="l">
              <a:lnSpc>
                <a:spcPct val="95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 |  Confidential</a:t>
            </a:r>
            <a:endParaRPr b="0" i="0" sz="500" u="none" cap="none" strike="noStrike">
              <a:solidFill>
                <a:srgbClr val="000000"/>
              </a:solidFill>
              <a:latin typeface="Arial"/>
              <a:ea typeface="Arial"/>
              <a:cs typeface="Arial"/>
              <a:sym typeface="Arial"/>
            </a:endParaRPr>
          </a:p>
        </p:txBody>
      </p:sp>
      <p:sp>
        <p:nvSpPr>
          <p:cNvPr id="521" name="Google Shape;521;p92"/>
          <p:cNvSpPr txBox="1"/>
          <p:nvPr>
            <p:ph idx="12" type="sldNum"/>
          </p:nvPr>
        </p:nvSpPr>
        <p:spPr>
          <a:xfrm>
            <a:off x="4491038" y="4905375"/>
            <a:ext cx="157200" cy="171600"/>
          </a:xfrm>
          <a:prstGeom prst="rect">
            <a:avLst/>
          </a:prstGeom>
          <a:noFill/>
          <a:ln>
            <a:noFill/>
          </a:ln>
        </p:spPr>
        <p:txBody>
          <a:bodyPr anchorCtr="0" anchor="t" bIns="19050" lIns="19050" spcFirstLastPara="1" rIns="19050" wrap="square" tIns="19050">
            <a:noAutofit/>
          </a:bodyPr>
          <a:lstStyle>
            <a:lvl1pPr indent="0" lvl="0" marL="0" marR="0" rtl="0" algn="ctr">
              <a:lnSpc>
                <a:spcPct val="120000"/>
              </a:lnSpc>
              <a:spcBef>
                <a:spcPts val="0"/>
              </a:spcBef>
              <a:spcAft>
                <a:spcPts val="0"/>
              </a:spcAft>
              <a:buClr>
                <a:srgbClr val="FFFFFF"/>
              </a:buClr>
              <a:buSzPts val="900"/>
              <a:buFont typeface="Gill Sans"/>
              <a:buNone/>
              <a:defRPr b="1" i="0" sz="900" u="none" cap="none" strike="noStrike">
                <a:solidFill>
                  <a:srgbClr val="FFFFFF"/>
                </a:solidFill>
                <a:latin typeface="Gill Sans"/>
                <a:ea typeface="Gill Sans"/>
                <a:cs typeface="Gill Sans"/>
                <a:sym typeface="Gill Sans"/>
              </a:defRPr>
            </a:lvl1pPr>
            <a:lvl2pPr indent="0" lvl="1" marL="0" marR="0" rtl="0" algn="ctr">
              <a:lnSpc>
                <a:spcPct val="120000"/>
              </a:lnSpc>
              <a:spcBef>
                <a:spcPts val="0"/>
              </a:spcBef>
              <a:spcAft>
                <a:spcPts val="0"/>
              </a:spcAft>
              <a:buClr>
                <a:srgbClr val="FFFFFF"/>
              </a:buClr>
              <a:buSzPts val="900"/>
              <a:buFont typeface="Gill Sans"/>
              <a:buNone/>
              <a:defRPr b="1" i="0" sz="900" u="none" cap="none" strike="noStrike">
                <a:solidFill>
                  <a:srgbClr val="FFFFFF"/>
                </a:solidFill>
                <a:latin typeface="Gill Sans"/>
                <a:ea typeface="Gill Sans"/>
                <a:cs typeface="Gill Sans"/>
                <a:sym typeface="Gill Sans"/>
              </a:defRPr>
            </a:lvl2pPr>
            <a:lvl3pPr indent="0" lvl="2" marL="0" marR="0" rtl="0" algn="ctr">
              <a:lnSpc>
                <a:spcPct val="120000"/>
              </a:lnSpc>
              <a:spcBef>
                <a:spcPts val="0"/>
              </a:spcBef>
              <a:spcAft>
                <a:spcPts val="0"/>
              </a:spcAft>
              <a:buClr>
                <a:srgbClr val="FFFFFF"/>
              </a:buClr>
              <a:buSzPts val="900"/>
              <a:buFont typeface="Gill Sans"/>
              <a:buNone/>
              <a:defRPr b="1" i="0" sz="900" u="none" cap="none" strike="noStrike">
                <a:solidFill>
                  <a:srgbClr val="FFFFFF"/>
                </a:solidFill>
                <a:latin typeface="Gill Sans"/>
                <a:ea typeface="Gill Sans"/>
                <a:cs typeface="Gill Sans"/>
                <a:sym typeface="Gill Sans"/>
              </a:defRPr>
            </a:lvl3pPr>
            <a:lvl4pPr indent="0" lvl="3" marL="0" marR="0" rtl="0" algn="ctr">
              <a:lnSpc>
                <a:spcPct val="120000"/>
              </a:lnSpc>
              <a:spcBef>
                <a:spcPts val="0"/>
              </a:spcBef>
              <a:spcAft>
                <a:spcPts val="0"/>
              </a:spcAft>
              <a:buClr>
                <a:srgbClr val="FFFFFF"/>
              </a:buClr>
              <a:buSzPts val="900"/>
              <a:buFont typeface="Gill Sans"/>
              <a:buNone/>
              <a:defRPr b="1" i="0" sz="900" u="none" cap="none" strike="noStrike">
                <a:solidFill>
                  <a:srgbClr val="FFFFFF"/>
                </a:solidFill>
                <a:latin typeface="Gill Sans"/>
                <a:ea typeface="Gill Sans"/>
                <a:cs typeface="Gill Sans"/>
                <a:sym typeface="Gill Sans"/>
              </a:defRPr>
            </a:lvl4pPr>
            <a:lvl5pPr indent="0" lvl="4" marL="0" marR="0" rtl="0" algn="ctr">
              <a:lnSpc>
                <a:spcPct val="120000"/>
              </a:lnSpc>
              <a:spcBef>
                <a:spcPts val="0"/>
              </a:spcBef>
              <a:spcAft>
                <a:spcPts val="0"/>
              </a:spcAft>
              <a:buClr>
                <a:srgbClr val="FFFFFF"/>
              </a:buClr>
              <a:buSzPts val="900"/>
              <a:buFont typeface="Gill Sans"/>
              <a:buNone/>
              <a:defRPr b="1" i="0" sz="900" u="none" cap="none" strike="noStrike">
                <a:solidFill>
                  <a:srgbClr val="FFFFFF"/>
                </a:solidFill>
                <a:latin typeface="Gill Sans"/>
                <a:ea typeface="Gill Sans"/>
                <a:cs typeface="Gill Sans"/>
                <a:sym typeface="Gill Sans"/>
              </a:defRPr>
            </a:lvl5pPr>
            <a:lvl6pPr indent="0" lvl="5" marL="0" marR="0" rtl="0" algn="ctr">
              <a:lnSpc>
                <a:spcPct val="120000"/>
              </a:lnSpc>
              <a:spcBef>
                <a:spcPts val="0"/>
              </a:spcBef>
              <a:spcAft>
                <a:spcPts val="0"/>
              </a:spcAft>
              <a:buClr>
                <a:srgbClr val="FFFFFF"/>
              </a:buClr>
              <a:buSzPts val="900"/>
              <a:buFont typeface="Gill Sans"/>
              <a:buNone/>
              <a:defRPr b="1" i="0" sz="900" u="none" cap="none" strike="noStrike">
                <a:solidFill>
                  <a:srgbClr val="FFFFFF"/>
                </a:solidFill>
                <a:latin typeface="Gill Sans"/>
                <a:ea typeface="Gill Sans"/>
                <a:cs typeface="Gill Sans"/>
                <a:sym typeface="Gill Sans"/>
              </a:defRPr>
            </a:lvl6pPr>
            <a:lvl7pPr indent="0" lvl="6" marL="0" marR="0" rtl="0" algn="ctr">
              <a:lnSpc>
                <a:spcPct val="120000"/>
              </a:lnSpc>
              <a:spcBef>
                <a:spcPts val="0"/>
              </a:spcBef>
              <a:spcAft>
                <a:spcPts val="0"/>
              </a:spcAft>
              <a:buClr>
                <a:srgbClr val="FFFFFF"/>
              </a:buClr>
              <a:buSzPts val="900"/>
              <a:buFont typeface="Gill Sans"/>
              <a:buNone/>
              <a:defRPr b="1" i="0" sz="900" u="none" cap="none" strike="noStrike">
                <a:solidFill>
                  <a:srgbClr val="FFFFFF"/>
                </a:solidFill>
                <a:latin typeface="Gill Sans"/>
                <a:ea typeface="Gill Sans"/>
                <a:cs typeface="Gill Sans"/>
                <a:sym typeface="Gill Sans"/>
              </a:defRPr>
            </a:lvl7pPr>
            <a:lvl8pPr indent="0" lvl="7" marL="0" marR="0" rtl="0" algn="ctr">
              <a:lnSpc>
                <a:spcPct val="120000"/>
              </a:lnSpc>
              <a:spcBef>
                <a:spcPts val="0"/>
              </a:spcBef>
              <a:spcAft>
                <a:spcPts val="0"/>
              </a:spcAft>
              <a:buClr>
                <a:srgbClr val="FFFFFF"/>
              </a:buClr>
              <a:buSzPts val="900"/>
              <a:buFont typeface="Gill Sans"/>
              <a:buNone/>
              <a:defRPr b="1" i="0" sz="900" u="none" cap="none" strike="noStrike">
                <a:solidFill>
                  <a:srgbClr val="FFFFFF"/>
                </a:solidFill>
                <a:latin typeface="Gill Sans"/>
                <a:ea typeface="Gill Sans"/>
                <a:cs typeface="Gill Sans"/>
                <a:sym typeface="Gill Sans"/>
              </a:defRPr>
            </a:lvl8pPr>
            <a:lvl9pPr indent="0" lvl="8" marL="0" marR="0" rtl="0" algn="ctr">
              <a:lnSpc>
                <a:spcPct val="120000"/>
              </a:lnSpc>
              <a:spcBef>
                <a:spcPts val="0"/>
              </a:spcBef>
              <a:spcAft>
                <a:spcPts val="0"/>
              </a:spcAft>
              <a:buClr>
                <a:srgbClr val="FFFFFF"/>
              </a:buClr>
              <a:buSzPts val="900"/>
              <a:buFont typeface="Gill Sans"/>
              <a:buNone/>
              <a:defRPr b="1" i="0" sz="9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1">
  <p:cSld name="Complex Chart_1">
    <p:spTree>
      <p:nvGrpSpPr>
        <p:cNvPr id="522" name="Shape 522"/>
        <p:cNvGrpSpPr/>
        <p:nvPr/>
      </p:nvGrpSpPr>
      <p:grpSpPr>
        <a:xfrm>
          <a:off x="0" y="0"/>
          <a:ext cx="0" cy="0"/>
          <a:chOff x="0" y="0"/>
          <a:chExt cx="0" cy="0"/>
        </a:xfrm>
      </p:grpSpPr>
      <p:sp>
        <p:nvSpPr>
          <p:cNvPr id="523" name="Google Shape;523;p9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3"/>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5" name="Google Shape;525;p93"/>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532" name="Shape 532"/>
        <p:cNvGrpSpPr/>
        <p:nvPr/>
      </p:nvGrpSpPr>
      <p:grpSpPr>
        <a:xfrm>
          <a:off x="0" y="0"/>
          <a:ext cx="0" cy="0"/>
          <a:chOff x="0" y="0"/>
          <a:chExt cx="0" cy="0"/>
        </a:xfrm>
      </p:grpSpPr>
      <p:sp>
        <p:nvSpPr>
          <p:cNvPr id="533" name="Google Shape;533;p95"/>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4" name="Google Shape;534;p95"/>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000"/>
              <a:buFont typeface="Verizon NHG TX"/>
              <a:buNone/>
              <a:defRPr b="0" i="0" sz="20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0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535" name="Google Shape;535;p9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000">
                <a:latin typeface="Verizon NHG TX"/>
                <a:ea typeface="Verizon NHG TX"/>
                <a:cs typeface="Verizon NHG TX"/>
                <a:sym typeface="Verizon NHG TX"/>
              </a:defRPr>
            </a:lvl1pPr>
            <a:lvl2pPr lvl="1" rtl="0">
              <a:buNone/>
              <a:defRPr sz="1000">
                <a:latin typeface="Verizon NHG TX"/>
                <a:ea typeface="Verizon NHG TX"/>
                <a:cs typeface="Verizon NHG TX"/>
                <a:sym typeface="Verizon NHG TX"/>
              </a:defRPr>
            </a:lvl2pPr>
            <a:lvl3pPr lvl="2" rtl="0">
              <a:buNone/>
              <a:defRPr sz="1000">
                <a:latin typeface="Verizon NHG TX"/>
                <a:ea typeface="Verizon NHG TX"/>
                <a:cs typeface="Verizon NHG TX"/>
                <a:sym typeface="Verizon NHG TX"/>
              </a:defRPr>
            </a:lvl3pPr>
            <a:lvl4pPr lvl="3" rtl="0">
              <a:buNone/>
              <a:defRPr sz="1000">
                <a:latin typeface="Verizon NHG TX"/>
                <a:ea typeface="Verizon NHG TX"/>
                <a:cs typeface="Verizon NHG TX"/>
                <a:sym typeface="Verizon NHG TX"/>
              </a:defRPr>
            </a:lvl4pPr>
            <a:lvl5pPr lvl="4" rtl="0">
              <a:buNone/>
              <a:defRPr sz="1000">
                <a:latin typeface="Verizon NHG TX"/>
                <a:ea typeface="Verizon NHG TX"/>
                <a:cs typeface="Verizon NHG TX"/>
                <a:sym typeface="Verizon NHG TX"/>
              </a:defRPr>
            </a:lvl5pPr>
            <a:lvl6pPr lvl="5" rtl="0">
              <a:buNone/>
              <a:defRPr sz="1000">
                <a:latin typeface="Verizon NHG TX"/>
                <a:ea typeface="Verizon NHG TX"/>
                <a:cs typeface="Verizon NHG TX"/>
                <a:sym typeface="Verizon NHG TX"/>
              </a:defRPr>
            </a:lvl6pPr>
            <a:lvl7pPr lvl="6" rtl="0">
              <a:buNone/>
              <a:defRPr sz="1000">
                <a:latin typeface="Verizon NHG TX"/>
                <a:ea typeface="Verizon NHG TX"/>
                <a:cs typeface="Verizon NHG TX"/>
                <a:sym typeface="Verizon NHG TX"/>
              </a:defRPr>
            </a:lvl7pPr>
            <a:lvl8pPr lvl="7" rtl="0">
              <a:buNone/>
              <a:defRPr sz="1000">
                <a:latin typeface="Verizon NHG TX"/>
                <a:ea typeface="Verizon NHG TX"/>
                <a:cs typeface="Verizon NHG TX"/>
                <a:sym typeface="Verizon NHG TX"/>
              </a:defRPr>
            </a:lvl8pPr>
            <a:lvl9pPr lvl="8" rtl="0">
              <a:buNone/>
              <a:defRPr sz="1000">
                <a:latin typeface="Verizon NHG TX"/>
                <a:ea typeface="Verizon NHG TX"/>
                <a:cs typeface="Verizon NHG TX"/>
                <a:sym typeface="Verizon NHG TX"/>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536" name="Shape 536"/>
        <p:cNvGrpSpPr/>
        <p:nvPr/>
      </p:nvGrpSpPr>
      <p:grpSpPr>
        <a:xfrm>
          <a:off x="0" y="0"/>
          <a:ext cx="0" cy="0"/>
          <a:chOff x="0" y="0"/>
          <a:chExt cx="0" cy="0"/>
        </a:xfrm>
      </p:grpSpPr>
      <p:sp>
        <p:nvSpPr>
          <p:cNvPr id="537" name="Google Shape;537;p9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538" name="Google Shape;538;p96"/>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539" name="Google Shape;539;p96"/>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Font typeface="Verizon NHG TX"/>
              <a:buNone/>
              <a:defRPr b="0" sz="700">
                <a:solidFill>
                  <a:schemeClr val="dk1"/>
                </a:solidFill>
              </a:defRPr>
            </a:lvl1pPr>
            <a:lvl2pPr indent="-228600" lvl="1" marL="914400" rtl="0" algn="l">
              <a:lnSpc>
                <a:spcPct val="100000"/>
              </a:lnSpc>
              <a:spcBef>
                <a:spcPts val="0"/>
              </a:spcBef>
              <a:spcAft>
                <a:spcPts val="0"/>
              </a:spcAft>
              <a:buClr>
                <a:schemeClr val="dk1"/>
              </a:buClr>
              <a:buSzPts val="700"/>
              <a:buFont typeface="Verizon NHG TX"/>
              <a:buNone/>
              <a:defRPr sz="700"/>
            </a:lvl2pPr>
            <a:lvl3pPr indent="-228600" lvl="2" marL="1371600" rtl="0" algn="l">
              <a:lnSpc>
                <a:spcPct val="100000"/>
              </a:lnSpc>
              <a:spcBef>
                <a:spcPts val="0"/>
              </a:spcBef>
              <a:spcAft>
                <a:spcPts val="0"/>
              </a:spcAft>
              <a:buClr>
                <a:schemeClr val="dk1"/>
              </a:buClr>
              <a:buSzPts val="700"/>
              <a:buFont typeface="Verizon NHG TX"/>
              <a:buNone/>
              <a:defRPr sz="700"/>
            </a:lvl3pPr>
            <a:lvl4pPr indent="-228600" lvl="3" marL="1828800" rtl="0" algn="l">
              <a:lnSpc>
                <a:spcPct val="100000"/>
              </a:lnSpc>
              <a:spcBef>
                <a:spcPts val="0"/>
              </a:spcBef>
              <a:spcAft>
                <a:spcPts val="0"/>
              </a:spcAft>
              <a:buClr>
                <a:schemeClr val="dk1"/>
              </a:buClr>
              <a:buSzPts val="700"/>
              <a:buFont typeface="Verizon NHG TX"/>
              <a:buNone/>
              <a:defRPr sz="700"/>
            </a:lvl4pPr>
            <a:lvl5pPr indent="-228600" lvl="4" marL="2286000" rtl="0" algn="l">
              <a:lnSpc>
                <a:spcPct val="100000"/>
              </a:lnSpc>
              <a:spcBef>
                <a:spcPts val="0"/>
              </a:spcBef>
              <a:spcAft>
                <a:spcPts val="0"/>
              </a:spcAft>
              <a:buClr>
                <a:schemeClr val="dk1"/>
              </a:buClr>
              <a:buSzPts val="700"/>
              <a:buFont typeface="Verizon NHG TX"/>
              <a:buNone/>
              <a:defRPr sz="700"/>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540" name="Google Shape;540;p9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41" name="Google Shape;541;p96"/>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42" name="Google Shape;542;p96"/>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43" name="Shape 543"/>
        <p:cNvGrpSpPr/>
        <p:nvPr/>
      </p:nvGrpSpPr>
      <p:grpSpPr>
        <a:xfrm>
          <a:off x="0" y="0"/>
          <a:ext cx="0" cy="0"/>
          <a:chOff x="0" y="0"/>
          <a:chExt cx="0" cy="0"/>
        </a:xfrm>
      </p:grpSpPr>
      <p:sp>
        <p:nvSpPr>
          <p:cNvPr id="544" name="Google Shape;544;p97"/>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45" name="Google Shape;545;p9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546" name="Google Shape;546;p9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47" name="Google Shape;547;p9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ection Header">
  <p:cSld name="Reverse Section Header">
    <p:bg>
      <p:bgPr>
        <a:solidFill>
          <a:schemeClr val="dk1"/>
        </a:solidFill>
      </p:bgPr>
    </p:bg>
    <p:spTree>
      <p:nvGrpSpPr>
        <p:cNvPr id="548" name="Shape 548"/>
        <p:cNvGrpSpPr/>
        <p:nvPr/>
      </p:nvGrpSpPr>
      <p:grpSpPr>
        <a:xfrm>
          <a:off x="0" y="0"/>
          <a:ext cx="0" cy="0"/>
          <a:chOff x="0" y="0"/>
          <a:chExt cx="0" cy="0"/>
        </a:xfrm>
      </p:grpSpPr>
      <p:sp>
        <p:nvSpPr>
          <p:cNvPr id="549" name="Google Shape;549;p98"/>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2"/>
              </a:buClr>
              <a:buSzPts val="4000"/>
              <a:buFont typeface="Verizon NHG DS"/>
              <a:buNone/>
              <a:defRPr b="1" sz="4000" cap="non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0" name="Google Shape;550;p98"/>
          <p:cNvSpPr txBox="1"/>
          <p:nvPr>
            <p:ph idx="1" type="body"/>
          </p:nvPr>
        </p:nvSpPr>
        <p:spPr>
          <a:xfrm>
            <a:off x="457200" y="2057400"/>
            <a:ext cx="7086600" cy="2381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551" name="Google Shape;551;p98"/>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552" name="Google Shape;552;p9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553" name="Google Shape;553;p98"/>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554" name="Google Shape;554;p98"/>
          <p:cNvPicPr preferRelativeResize="0"/>
          <p:nvPr/>
        </p:nvPicPr>
        <p:blipFill rotWithShape="1">
          <a:blip r:embed="rId2">
            <a:alphaModFix/>
          </a:blip>
          <a:srcRect b="0" l="0" r="0" t="0"/>
          <a:stretch/>
        </p:blipFill>
        <p:spPr>
          <a:xfrm>
            <a:off x="352422" y="4615079"/>
            <a:ext cx="1069848" cy="384837"/>
          </a:xfrm>
          <a:prstGeom prst="rect">
            <a:avLst/>
          </a:prstGeom>
          <a:noFill/>
          <a:ln>
            <a:noFill/>
          </a:ln>
        </p:spPr>
      </p:pic>
      <p:sp>
        <p:nvSpPr>
          <p:cNvPr id="555" name="Google Shape;555;p98"/>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70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70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56" name="Shape 556"/>
        <p:cNvGrpSpPr/>
        <p:nvPr/>
      </p:nvGrpSpPr>
      <p:grpSpPr>
        <a:xfrm>
          <a:off x="0" y="0"/>
          <a:ext cx="0" cy="0"/>
          <a:chOff x="0" y="0"/>
          <a:chExt cx="0" cy="0"/>
        </a:xfrm>
      </p:grpSpPr>
      <p:sp>
        <p:nvSpPr>
          <p:cNvPr id="557" name="Google Shape;557;p99"/>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8" name="Google Shape;558;p99"/>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dk1"/>
              </a:buClr>
              <a:buSzPts val="1600"/>
              <a:buFont typeface="Verizon NHG DS"/>
              <a:buAutoNum type="arabicPeriod"/>
              <a:defRPr sz="160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559" name="Google Shape;559;p9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560" name="Google Shape;560;p9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561" name="Shape 561"/>
        <p:cNvGrpSpPr/>
        <p:nvPr/>
      </p:nvGrpSpPr>
      <p:grpSpPr>
        <a:xfrm>
          <a:off x="0" y="0"/>
          <a:ext cx="0" cy="0"/>
          <a:chOff x="0" y="0"/>
          <a:chExt cx="0" cy="0"/>
        </a:xfrm>
      </p:grpSpPr>
      <p:sp>
        <p:nvSpPr>
          <p:cNvPr id="562" name="Google Shape;562;p10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563" name="Google Shape;563;p10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64" name="Google Shape;564;p100"/>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65" name="Google Shape;565;p100"/>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66" name="Google Shape;566;p100"/>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67" name="Google Shape;567;p100"/>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568" name="Google Shape;568;p100"/>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569" name="Google Shape;569;p100"/>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570" name="Google Shape;570;p10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1" name="Google Shape;571;p100"/>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72" name="Google Shape;572;p100"/>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573" name="Shape 573"/>
        <p:cNvGrpSpPr/>
        <p:nvPr/>
      </p:nvGrpSpPr>
      <p:grpSpPr>
        <a:xfrm>
          <a:off x="0" y="0"/>
          <a:ext cx="0" cy="0"/>
          <a:chOff x="0" y="0"/>
          <a:chExt cx="0" cy="0"/>
        </a:xfrm>
      </p:grpSpPr>
      <p:sp>
        <p:nvSpPr>
          <p:cNvPr id="574" name="Google Shape;574;p101"/>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575" name="Google Shape;575;p10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576" name="Google Shape;576;p101"/>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577" name="Google Shape;577;p10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78" name="Google Shape;578;p101"/>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579" name="Shape 579"/>
        <p:cNvGrpSpPr/>
        <p:nvPr/>
      </p:nvGrpSpPr>
      <p:grpSpPr>
        <a:xfrm>
          <a:off x="0" y="0"/>
          <a:ext cx="0" cy="0"/>
          <a:chOff x="0" y="0"/>
          <a:chExt cx="0" cy="0"/>
        </a:xfrm>
      </p:grpSpPr>
      <p:sp>
        <p:nvSpPr>
          <p:cNvPr id="580" name="Google Shape;580;p102"/>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2400"/>
              <a:buFont typeface="Verizon NHG D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1" name="Google Shape;581;p102"/>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lt1"/>
              </a:buClr>
              <a:buSzPts val="1600"/>
              <a:buFont typeface="Verizon NHG DS"/>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Verizon NHG TX"/>
              <a:buNone/>
              <a:defRPr>
                <a:solidFill>
                  <a:schemeClr val="lt1"/>
                </a:solidFill>
              </a:defRPr>
            </a:lvl2pPr>
            <a:lvl3pPr indent="-304800" lvl="2" marL="1371600" rtl="0" algn="l">
              <a:lnSpc>
                <a:spcPct val="100000"/>
              </a:lnSpc>
              <a:spcBef>
                <a:spcPts val="600"/>
              </a:spcBef>
              <a:spcAft>
                <a:spcPts val="0"/>
              </a:spcAft>
              <a:buClr>
                <a:schemeClr val="lt1"/>
              </a:buClr>
              <a:buSzPts val="120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cxnSp>
        <p:nvCxnSpPr>
          <p:cNvPr id="582" name="Google Shape;582;p102"/>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583" name="Google Shape;583;p10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584" name="Google Shape;584;p102"/>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70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700">
              <a:solidFill>
                <a:schemeClr val="lt1"/>
              </a:solidFill>
              <a:latin typeface="Verizon NHG DS"/>
              <a:ea typeface="Verizon NHG DS"/>
              <a:cs typeface="Verizon NHG DS"/>
              <a:sym typeface="Verizon NHG DS"/>
            </a:endParaRPr>
          </a:p>
        </p:txBody>
      </p:sp>
      <p:sp>
        <p:nvSpPr>
          <p:cNvPr id="585" name="Google Shape;585;p102"/>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586" name="Google Shape;586;p102"/>
          <p:cNvPicPr preferRelativeResize="0"/>
          <p:nvPr/>
        </p:nvPicPr>
        <p:blipFill rotWithShape="1">
          <a:blip r:embed="rId2">
            <a:alphaModFix/>
          </a:blip>
          <a:srcRect b="0" l="0" r="0" t="0"/>
          <a:stretch/>
        </p:blipFill>
        <p:spPr>
          <a:xfrm>
            <a:off x="352422" y="4615079"/>
            <a:ext cx="1069848" cy="384837"/>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tatement">
  <p:cSld name="Reverse Statement">
    <p:bg>
      <p:bgPr>
        <a:solidFill>
          <a:schemeClr val="dk1"/>
        </a:solidFill>
      </p:bgPr>
    </p:bg>
    <p:spTree>
      <p:nvGrpSpPr>
        <p:cNvPr id="587" name="Shape 587"/>
        <p:cNvGrpSpPr/>
        <p:nvPr/>
      </p:nvGrpSpPr>
      <p:grpSpPr>
        <a:xfrm>
          <a:off x="0" y="0"/>
          <a:ext cx="0" cy="0"/>
          <a:chOff x="0" y="0"/>
          <a:chExt cx="0" cy="0"/>
        </a:xfrm>
      </p:grpSpPr>
      <p:sp>
        <p:nvSpPr>
          <p:cNvPr id="588" name="Google Shape;588;p103"/>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9" name="Google Shape;589;p10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590" name="Google Shape;590;p103"/>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591" name="Google Shape;591;p103"/>
          <p:cNvPicPr preferRelativeResize="0"/>
          <p:nvPr/>
        </p:nvPicPr>
        <p:blipFill rotWithShape="1">
          <a:blip r:embed="rId2">
            <a:alphaModFix/>
          </a:blip>
          <a:srcRect b="0" l="0" r="0" t="0"/>
          <a:stretch/>
        </p:blipFill>
        <p:spPr>
          <a:xfrm>
            <a:off x="357160" y="4615079"/>
            <a:ext cx="1069848" cy="384837"/>
          </a:xfrm>
          <a:prstGeom prst="rect">
            <a:avLst/>
          </a:prstGeom>
          <a:noFill/>
          <a:ln>
            <a:noFill/>
          </a:ln>
        </p:spPr>
      </p:pic>
      <p:sp>
        <p:nvSpPr>
          <p:cNvPr id="592" name="Google Shape;592;p103"/>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70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700">
              <a:solidFill>
                <a:schemeClr val="lt1"/>
              </a:solidFill>
              <a:latin typeface="Verizon NHG DS"/>
              <a:ea typeface="Verizon NHG DS"/>
              <a:cs typeface="Verizon NHG DS"/>
              <a:sym typeface="Verizon NHG D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93" name="Shape 593"/>
        <p:cNvGrpSpPr/>
        <p:nvPr/>
      </p:nvGrpSpPr>
      <p:grpSpPr>
        <a:xfrm>
          <a:off x="0" y="0"/>
          <a:ext cx="0" cy="0"/>
          <a:chOff x="0" y="0"/>
          <a:chExt cx="0" cy="0"/>
        </a:xfrm>
      </p:grpSpPr>
      <p:sp>
        <p:nvSpPr>
          <p:cNvPr id="594" name="Google Shape;594;p104"/>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b="1" sz="400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5" name="Google Shape;595;p104"/>
          <p:cNvSpPr txBox="1"/>
          <p:nvPr>
            <p:ph idx="1" type="body"/>
          </p:nvPr>
        </p:nvSpPr>
        <p:spPr>
          <a:xfrm>
            <a:off x="457200" y="2057400"/>
            <a:ext cx="7086600" cy="2419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596" name="Google Shape;596;p10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97" name="Google Shape;597;p104"/>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0" Type="http://schemas.openxmlformats.org/officeDocument/2006/relationships/theme" Target="../theme/theme6.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image" Target="../media/image16.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7" Type="http://schemas.openxmlformats.org/officeDocument/2006/relationships/theme" Target="../theme/theme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3.xml"/><Relationship Id="rId22" Type="http://schemas.openxmlformats.org/officeDocument/2006/relationships/slideLayout" Target="../slideLayouts/slideLayout85.xml"/><Relationship Id="rId21" Type="http://schemas.openxmlformats.org/officeDocument/2006/relationships/slideLayout" Target="../slideLayouts/slideLayout84.xml"/><Relationship Id="rId24" Type="http://schemas.openxmlformats.org/officeDocument/2006/relationships/slideLayout" Target="../slideLayouts/slideLayout87.xml"/><Relationship Id="rId23" Type="http://schemas.openxmlformats.org/officeDocument/2006/relationships/slideLayout" Target="../slideLayouts/slideLayout86.xml"/><Relationship Id="rId1" Type="http://schemas.openxmlformats.org/officeDocument/2006/relationships/image" Target="../media/image16.png"/><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26" Type="http://schemas.openxmlformats.org/officeDocument/2006/relationships/slideLayout" Target="../slideLayouts/slideLayout89.xml"/><Relationship Id="rId25" Type="http://schemas.openxmlformats.org/officeDocument/2006/relationships/slideLayout" Target="../slideLayouts/slideLayout88.xml"/><Relationship Id="rId27" Type="http://schemas.openxmlformats.org/officeDocument/2006/relationships/theme" Target="../theme/theme7.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19" Type="http://schemas.openxmlformats.org/officeDocument/2006/relationships/slideLayout" Target="../slideLayouts/slideLayout82.xml"/><Relationship Id="rId18"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28.xml"/><Relationship Id="rId42" Type="http://schemas.openxmlformats.org/officeDocument/2006/relationships/slideLayout" Target="../slideLayouts/slideLayout130.xml"/><Relationship Id="rId41" Type="http://schemas.openxmlformats.org/officeDocument/2006/relationships/slideLayout" Target="../slideLayouts/slideLayout129.xml"/><Relationship Id="rId44" Type="http://schemas.openxmlformats.org/officeDocument/2006/relationships/slideLayout" Target="../slideLayouts/slideLayout132.xml"/><Relationship Id="rId43" Type="http://schemas.openxmlformats.org/officeDocument/2006/relationships/slideLayout" Target="../slideLayouts/slideLayout131.xml"/><Relationship Id="rId46" Type="http://schemas.openxmlformats.org/officeDocument/2006/relationships/slideLayout" Target="../slideLayouts/slideLayout134.xml"/><Relationship Id="rId45" Type="http://schemas.openxmlformats.org/officeDocument/2006/relationships/slideLayout" Target="../slideLayouts/slideLayout133.xml"/><Relationship Id="rId1" Type="http://schemas.openxmlformats.org/officeDocument/2006/relationships/image" Target="../media/image16.png"/><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9" Type="http://schemas.openxmlformats.org/officeDocument/2006/relationships/slideLayout" Target="../slideLayouts/slideLayout97.xml"/><Relationship Id="rId48" Type="http://schemas.openxmlformats.org/officeDocument/2006/relationships/slideLayout" Target="../slideLayouts/slideLayout136.xml"/><Relationship Id="rId47" Type="http://schemas.openxmlformats.org/officeDocument/2006/relationships/slideLayout" Target="../slideLayouts/slideLayout135.xml"/><Relationship Id="rId49" Type="http://schemas.openxmlformats.org/officeDocument/2006/relationships/slideLayout" Target="../slideLayouts/slideLayout137.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31" Type="http://schemas.openxmlformats.org/officeDocument/2006/relationships/slideLayout" Target="../slideLayouts/slideLayout119.xml"/><Relationship Id="rId30" Type="http://schemas.openxmlformats.org/officeDocument/2006/relationships/slideLayout" Target="../slideLayouts/slideLayout118.xml"/><Relationship Id="rId33" Type="http://schemas.openxmlformats.org/officeDocument/2006/relationships/slideLayout" Target="../slideLayouts/slideLayout121.xml"/><Relationship Id="rId32" Type="http://schemas.openxmlformats.org/officeDocument/2006/relationships/slideLayout" Target="../slideLayouts/slideLayout120.xml"/><Relationship Id="rId35" Type="http://schemas.openxmlformats.org/officeDocument/2006/relationships/slideLayout" Target="../slideLayouts/slideLayout123.xml"/><Relationship Id="rId34" Type="http://schemas.openxmlformats.org/officeDocument/2006/relationships/slideLayout" Target="../slideLayouts/slideLayout122.xml"/><Relationship Id="rId37" Type="http://schemas.openxmlformats.org/officeDocument/2006/relationships/slideLayout" Target="../slideLayouts/slideLayout125.xml"/><Relationship Id="rId36" Type="http://schemas.openxmlformats.org/officeDocument/2006/relationships/slideLayout" Target="../slideLayouts/slideLayout124.xml"/><Relationship Id="rId39" Type="http://schemas.openxmlformats.org/officeDocument/2006/relationships/slideLayout" Target="../slideLayouts/slideLayout127.xml"/><Relationship Id="rId38" Type="http://schemas.openxmlformats.org/officeDocument/2006/relationships/slideLayout" Target="../slideLayouts/slideLayout126.xml"/><Relationship Id="rId20" Type="http://schemas.openxmlformats.org/officeDocument/2006/relationships/slideLayout" Target="../slideLayouts/slideLayout108.xml"/><Relationship Id="rId22" Type="http://schemas.openxmlformats.org/officeDocument/2006/relationships/slideLayout" Target="../slideLayouts/slideLayout110.xml"/><Relationship Id="rId21" Type="http://schemas.openxmlformats.org/officeDocument/2006/relationships/slideLayout" Target="../slideLayouts/slideLayout109.xml"/><Relationship Id="rId24" Type="http://schemas.openxmlformats.org/officeDocument/2006/relationships/slideLayout" Target="../slideLayouts/slideLayout112.xml"/><Relationship Id="rId23" Type="http://schemas.openxmlformats.org/officeDocument/2006/relationships/slideLayout" Target="../slideLayouts/slideLayout111.xml"/><Relationship Id="rId26" Type="http://schemas.openxmlformats.org/officeDocument/2006/relationships/slideLayout" Target="../slideLayouts/slideLayout114.xml"/><Relationship Id="rId25" Type="http://schemas.openxmlformats.org/officeDocument/2006/relationships/slideLayout" Target="../slideLayouts/slideLayout113.xml"/><Relationship Id="rId28" Type="http://schemas.openxmlformats.org/officeDocument/2006/relationships/slideLayout" Target="../slideLayouts/slideLayout116.xml"/><Relationship Id="rId27" Type="http://schemas.openxmlformats.org/officeDocument/2006/relationships/slideLayout" Target="../slideLayouts/slideLayout115.xml"/><Relationship Id="rId29" Type="http://schemas.openxmlformats.org/officeDocument/2006/relationships/slideLayout" Target="../slideLayouts/slideLayout117.xml"/><Relationship Id="rId51" Type="http://schemas.openxmlformats.org/officeDocument/2006/relationships/theme" Target="../theme/theme3.xml"/><Relationship Id="rId50" Type="http://schemas.openxmlformats.org/officeDocument/2006/relationships/slideLayout" Target="../slideLayouts/slideLayout138.xml"/><Relationship Id="rId11" Type="http://schemas.openxmlformats.org/officeDocument/2006/relationships/slideLayout" Target="../slideLayouts/slideLayout99.xml"/><Relationship Id="rId10" Type="http://schemas.openxmlformats.org/officeDocument/2006/relationships/slideLayout" Target="../slideLayouts/slideLayout98.xml"/><Relationship Id="rId13" Type="http://schemas.openxmlformats.org/officeDocument/2006/relationships/slideLayout" Target="../slideLayouts/slideLayout101.xml"/><Relationship Id="rId12" Type="http://schemas.openxmlformats.org/officeDocument/2006/relationships/slideLayout" Target="../slideLayouts/slideLayout100.xml"/><Relationship Id="rId15" Type="http://schemas.openxmlformats.org/officeDocument/2006/relationships/slideLayout" Target="../slideLayouts/slideLayout103.xml"/><Relationship Id="rId14" Type="http://schemas.openxmlformats.org/officeDocument/2006/relationships/slideLayout" Target="../slideLayouts/slideLayout102.xml"/><Relationship Id="rId17" Type="http://schemas.openxmlformats.org/officeDocument/2006/relationships/slideLayout" Target="../slideLayouts/slideLayout105.xml"/><Relationship Id="rId16" Type="http://schemas.openxmlformats.org/officeDocument/2006/relationships/slideLayout" Target="../slideLayouts/slideLayout104.xml"/><Relationship Id="rId19" Type="http://schemas.openxmlformats.org/officeDocument/2006/relationships/slideLayout" Target="../slideLayouts/slideLayout107.xml"/><Relationship Id="rId18"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9.xml"/><Relationship Id="rId3" Type="http://schemas.openxmlformats.org/officeDocument/2006/relationships/slideLayout" Target="../slideLayouts/slideLayout140.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 Id="rId31" Type="http://schemas.openxmlformats.org/officeDocument/2006/relationships/slideLayout" Target="../slideLayouts/slideLayout168.xml"/><Relationship Id="rId30" Type="http://schemas.openxmlformats.org/officeDocument/2006/relationships/slideLayout" Target="../slideLayouts/slideLayout167.xml"/><Relationship Id="rId33" Type="http://schemas.openxmlformats.org/officeDocument/2006/relationships/slideLayout" Target="../slideLayouts/slideLayout170.xml"/><Relationship Id="rId32" Type="http://schemas.openxmlformats.org/officeDocument/2006/relationships/slideLayout" Target="../slideLayouts/slideLayout169.xml"/><Relationship Id="rId35" Type="http://schemas.openxmlformats.org/officeDocument/2006/relationships/slideLayout" Target="../slideLayouts/slideLayout172.xml"/><Relationship Id="rId34" Type="http://schemas.openxmlformats.org/officeDocument/2006/relationships/slideLayout" Target="../slideLayouts/slideLayout171.xml"/><Relationship Id="rId36" Type="http://schemas.openxmlformats.org/officeDocument/2006/relationships/theme" Target="../theme/theme8.xml"/><Relationship Id="rId20" Type="http://schemas.openxmlformats.org/officeDocument/2006/relationships/slideLayout" Target="../slideLayouts/slideLayout157.xml"/><Relationship Id="rId22" Type="http://schemas.openxmlformats.org/officeDocument/2006/relationships/slideLayout" Target="../slideLayouts/slideLayout159.xml"/><Relationship Id="rId21" Type="http://schemas.openxmlformats.org/officeDocument/2006/relationships/slideLayout" Target="../slideLayouts/slideLayout158.xml"/><Relationship Id="rId24" Type="http://schemas.openxmlformats.org/officeDocument/2006/relationships/slideLayout" Target="../slideLayouts/slideLayout161.xml"/><Relationship Id="rId23" Type="http://schemas.openxmlformats.org/officeDocument/2006/relationships/slideLayout" Target="../slideLayouts/slideLayout160.xml"/><Relationship Id="rId26" Type="http://schemas.openxmlformats.org/officeDocument/2006/relationships/slideLayout" Target="../slideLayouts/slideLayout163.xml"/><Relationship Id="rId25" Type="http://schemas.openxmlformats.org/officeDocument/2006/relationships/slideLayout" Target="../slideLayouts/slideLayout162.xml"/><Relationship Id="rId28" Type="http://schemas.openxmlformats.org/officeDocument/2006/relationships/slideLayout" Target="../slideLayouts/slideLayout165.xml"/><Relationship Id="rId27" Type="http://schemas.openxmlformats.org/officeDocument/2006/relationships/slideLayout" Target="../slideLayouts/slideLayout164.xml"/><Relationship Id="rId29" Type="http://schemas.openxmlformats.org/officeDocument/2006/relationships/slideLayout" Target="../slideLayouts/slideLayout166.xml"/><Relationship Id="rId11" Type="http://schemas.openxmlformats.org/officeDocument/2006/relationships/slideLayout" Target="../slideLayouts/slideLayout148.xml"/><Relationship Id="rId10" Type="http://schemas.openxmlformats.org/officeDocument/2006/relationships/slideLayout" Target="../slideLayouts/slideLayout147.xml"/><Relationship Id="rId13" Type="http://schemas.openxmlformats.org/officeDocument/2006/relationships/slideLayout" Target="../slideLayouts/slideLayout150.xml"/><Relationship Id="rId12" Type="http://schemas.openxmlformats.org/officeDocument/2006/relationships/slideLayout" Target="../slideLayouts/slideLayout149.xml"/><Relationship Id="rId15" Type="http://schemas.openxmlformats.org/officeDocument/2006/relationships/slideLayout" Target="../slideLayouts/slideLayout152.xml"/><Relationship Id="rId14" Type="http://schemas.openxmlformats.org/officeDocument/2006/relationships/slideLayout" Target="../slideLayouts/slideLayout151.xml"/><Relationship Id="rId17" Type="http://schemas.openxmlformats.org/officeDocument/2006/relationships/slideLayout" Target="../slideLayouts/slideLayout154.xml"/><Relationship Id="rId16" Type="http://schemas.openxmlformats.org/officeDocument/2006/relationships/slideLayout" Target="../slideLayouts/slideLayout153.xml"/><Relationship Id="rId19" Type="http://schemas.openxmlformats.org/officeDocument/2006/relationships/slideLayout" Target="../slideLayouts/slideLayout156.xml"/><Relationship Id="rId18"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40" Type="http://schemas.openxmlformats.org/officeDocument/2006/relationships/theme" Target="../theme/theme1.xml"/><Relationship Id="rId1" Type="http://schemas.openxmlformats.org/officeDocument/2006/relationships/image" Target="../media/image33.png"/><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 Id="rId31" Type="http://schemas.openxmlformats.org/officeDocument/2006/relationships/slideLayout" Target="../slideLayouts/slideLayout202.xml"/><Relationship Id="rId30" Type="http://schemas.openxmlformats.org/officeDocument/2006/relationships/slideLayout" Target="../slideLayouts/slideLayout201.xml"/><Relationship Id="rId33" Type="http://schemas.openxmlformats.org/officeDocument/2006/relationships/slideLayout" Target="../slideLayouts/slideLayout204.xml"/><Relationship Id="rId32" Type="http://schemas.openxmlformats.org/officeDocument/2006/relationships/slideLayout" Target="../slideLayouts/slideLayout203.xml"/><Relationship Id="rId35" Type="http://schemas.openxmlformats.org/officeDocument/2006/relationships/slideLayout" Target="../slideLayouts/slideLayout206.xml"/><Relationship Id="rId34" Type="http://schemas.openxmlformats.org/officeDocument/2006/relationships/slideLayout" Target="../slideLayouts/slideLayout205.xml"/><Relationship Id="rId37" Type="http://schemas.openxmlformats.org/officeDocument/2006/relationships/slideLayout" Target="../slideLayouts/slideLayout208.xml"/><Relationship Id="rId36" Type="http://schemas.openxmlformats.org/officeDocument/2006/relationships/slideLayout" Target="../slideLayouts/slideLayout207.xml"/><Relationship Id="rId39" Type="http://schemas.openxmlformats.org/officeDocument/2006/relationships/slideLayout" Target="../slideLayouts/slideLayout210.xml"/><Relationship Id="rId38" Type="http://schemas.openxmlformats.org/officeDocument/2006/relationships/slideLayout" Target="../slideLayouts/slideLayout209.xml"/><Relationship Id="rId20" Type="http://schemas.openxmlformats.org/officeDocument/2006/relationships/slideLayout" Target="../slideLayouts/slideLayout191.xml"/><Relationship Id="rId22" Type="http://schemas.openxmlformats.org/officeDocument/2006/relationships/slideLayout" Target="../slideLayouts/slideLayout193.xml"/><Relationship Id="rId21" Type="http://schemas.openxmlformats.org/officeDocument/2006/relationships/slideLayout" Target="../slideLayouts/slideLayout192.xml"/><Relationship Id="rId24" Type="http://schemas.openxmlformats.org/officeDocument/2006/relationships/slideLayout" Target="../slideLayouts/slideLayout195.xml"/><Relationship Id="rId23" Type="http://schemas.openxmlformats.org/officeDocument/2006/relationships/slideLayout" Target="../slideLayouts/slideLayout194.xml"/><Relationship Id="rId26" Type="http://schemas.openxmlformats.org/officeDocument/2006/relationships/slideLayout" Target="../slideLayouts/slideLayout197.xml"/><Relationship Id="rId25" Type="http://schemas.openxmlformats.org/officeDocument/2006/relationships/slideLayout" Target="../slideLayouts/slideLayout196.xml"/><Relationship Id="rId28" Type="http://schemas.openxmlformats.org/officeDocument/2006/relationships/slideLayout" Target="../slideLayouts/slideLayout199.xml"/><Relationship Id="rId27" Type="http://schemas.openxmlformats.org/officeDocument/2006/relationships/slideLayout" Target="../slideLayouts/slideLayout198.xml"/><Relationship Id="rId29" Type="http://schemas.openxmlformats.org/officeDocument/2006/relationships/slideLayout" Target="../slideLayouts/slideLayout200.xml"/><Relationship Id="rId11" Type="http://schemas.openxmlformats.org/officeDocument/2006/relationships/slideLayout" Target="../slideLayouts/slideLayout182.xml"/><Relationship Id="rId10" Type="http://schemas.openxmlformats.org/officeDocument/2006/relationships/slideLayout" Target="../slideLayouts/slideLayout181.xml"/><Relationship Id="rId13" Type="http://schemas.openxmlformats.org/officeDocument/2006/relationships/slideLayout" Target="../slideLayouts/slideLayout184.xml"/><Relationship Id="rId12" Type="http://schemas.openxmlformats.org/officeDocument/2006/relationships/slideLayout" Target="../slideLayouts/slideLayout183.xml"/><Relationship Id="rId15" Type="http://schemas.openxmlformats.org/officeDocument/2006/relationships/slideLayout" Target="../slideLayouts/slideLayout186.xml"/><Relationship Id="rId14" Type="http://schemas.openxmlformats.org/officeDocument/2006/relationships/slideLayout" Target="../slideLayouts/slideLayout185.xml"/><Relationship Id="rId17" Type="http://schemas.openxmlformats.org/officeDocument/2006/relationships/slideLayout" Target="../slideLayouts/slideLayout188.xml"/><Relationship Id="rId16" Type="http://schemas.openxmlformats.org/officeDocument/2006/relationships/slideLayout" Target="../slideLayouts/slideLayout187.xml"/><Relationship Id="rId19" Type="http://schemas.openxmlformats.org/officeDocument/2006/relationships/slideLayout" Target="../slideLayouts/slideLayout190.xml"/><Relationship Id="rId18" Type="http://schemas.openxmlformats.org/officeDocument/2006/relationships/slideLayout" Target="../slideLayouts/slideLayout189.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211.xml"/><Relationship Id="rId2" Type="http://schemas.openxmlformats.org/officeDocument/2006/relationships/slideLayout" Target="../slideLayouts/slideLayout212.xml"/><Relationship Id="rId3" Type="http://schemas.openxmlformats.org/officeDocument/2006/relationships/slideLayout" Target="../slideLayouts/slideLayout213.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5" Type="http://schemas.openxmlformats.org/officeDocument/2006/relationships/slideLayout" Target="../slideLayouts/slideLayout215.xml"/><Relationship Id="rId6" Type="http://schemas.openxmlformats.org/officeDocument/2006/relationships/slideLayout" Target="../slideLayouts/slideLayout216.xml"/><Relationship Id="rId7" Type="http://schemas.openxmlformats.org/officeDocument/2006/relationships/slideLayout" Target="../slideLayouts/slideLayout217.xml"/><Relationship Id="rId8" Type="http://schemas.openxmlformats.org/officeDocument/2006/relationships/slideLayout" Target="../slideLayouts/slideLayout218.xml"/><Relationship Id="rId11" Type="http://schemas.openxmlformats.org/officeDocument/2006/relationships/slideLayout" Target="../slideLayouts/slideLayout221.xml"/><Relationship Id="rId10" Type="http://schemas.openxmlformats.org/officeDocument/2006/relationships/slideLayout" Target="../slideLayouts/slideLayout220.xml"/><Relationship Id="rId13" Type="http://schemas.openxmlformats.org/officeDocument/2006/relationships/slideLayout" Target="../slideLayouts/slideLayout223.xml"/><Relationship Id="rId12" Type="http://schemas.openxmlformats.org/officeDocument/2006/relationships/slideLayout" Target="../slideLayouts/slideLayout222.xml"/><Relationship Id="rId15" Type="http://schemas.openxmlformats.org/officeDocument/2006/relationships/slideLayout" Target="../slideLayouts/slideLayout225.xml"/><Relationship Id="rId14" Type="http://schemas.openxmlformats.org/officeDocument/2006/relationships/slideLayout" Target="../slideLayouts/slideLayout224.xml"/><Relationship Id="rId16"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Verizon NHG DS"/>
              <a:buNone/>
              <a:defRPr b="1" i="0" sz="2400" u="none" cap="none" strike="noStrike">
                <a:solidFill>
                  <a:schemeClr val="dk1"/>
                </a:solidFill>
                <a:latin typeface="Verizon NHG DS"/>
                <a:ea typeface="Verizon NHG DS"/>
                <a:cs typeface="Verizon NHG DS"/>
                <a:sym typeface="Verizon NHG D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indent="-228600" lvl="1" marL="914400"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53" name="Google Shape;53;p1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rotWithShape="1">
          <a:blip r:embed="rId1">
            <a:alphaModFix/>
          </a:blip>
          <a:srcRect b="0" l="0" r="0" t="0"/>
          <a:stretch/>
        </p:blipFill>
        <p:spPr>
          <a:xfrm>
            <a:off x="353824" y="4608575"/>
            <a:ext cx="1069844" cy="397804"/>
          </a:xfrm>
          <a:prstGeom prst="rect">
            <a:avLst/>
          </a:prstGeom>
          <a:noFill/>
          <a:ln>
            <a:noFill/>
          </a:ln>
        </p:spPr>
      </p:pic>
      <p:sp>
        <p:nvSpPr>
          <p:cNvPr id="55" name="Google Shape;55;p13"/>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dk1"/>
              </a:solidFill>
              <a:latin typeface="Verizon NHG DS"/>
              <a:ea typeface="Verizon NHG DS"/>
              <a:cs typeface="Verizon NHG DS"/>
              <a:sym typeface="Verizon NHG DS"/>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918">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4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Verizon NHG DS"/>
              <a:buNone/>
              <a:defRPr b="1" i="0" sz="2400" u="none" cap="none" strike="noStrike">
                <a:solidFill>
                  <a:schemeClr val="dk1"/>
                </a:solidFill>
                <a:latin typeface="Verizon NHG DS"/>
                <a:ea typeface="Verizon NHG DS"/>
                <a:cs typeface="Verizon NHG DS"/>
                <a:sym typeface="Verizon NHG D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35" name="Google Shape;235;p42"/>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indent="-228600" lvl="1" marL="914400"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236" name="Google Shape;236;p4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marR="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marR="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marR="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marR="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marR="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marR="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marR="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marR="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237" name="Google Shape;237;p42"/>
          <p:cNvPicPr preferRelativeResize="0"/>
          <p:nvPr/>
        </p:nvPicPr>
        <p:blipFill rotWithShape="1">
          <a:blip r:embed="rId1">
            <a:alphaModFix/>
          </a:blip>
          <a:srcRect b="0" l="0" r="0" t="0"/>
          <a:stretch/>
        </p:blipFill>
        <p:spPr>
          <a:xfrm>
            <a:off x="353824" y="4608575"/>
            <a:ext cx="1069844" cy="397804"/>
          </a:xfrm>
          <a:prstGeom prst="rect">
            <a:avLst/>
          </a:prstGeom>
          <a:noFill/>
          <a:ln>
            <a:noFill/>
          </a:ln>
        </p:spPr>
      </p:pic>
      <p:sp>
        <p:nvSpPr>
          <p:cNvPr id="238" name="Google Shape;238;p42"/>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u="none" cap="none" strike="noStrike">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dk1"/>
              </a:solidFill>
              <a:latin typeface="Verizon NHG DS"/>
              <a:ea typeface="Verizon NHG DS"/>
              <a:cs typeface="Verizon NHG DS"/>
              <a:sym typeface="Verizon NHG DS"/>
            </a:endParaRPr>
          </a:p>
        </p:txBody>
      </p: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918">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sp>
        <p:nvSpPr>
          <p:cNvPr id="384" name="Google Shape;384;p6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Verizon NHG DS"/>
              <a:buNone/>
              <a:defRPr b="1" i="0" sz="2400" u="none" cap="none" strike="noStrike">
                <a:solidFill>
                  <a:schemeClr val="dk1"/>
                </a:solidFill>
                <a:latin typeface="Verizon NHG DS"/>
                <a:ea typeface="Verizon NHG DS"/>
                <a:cs typeface="Verizon NHG DS"/>
                <a:sym typeface="Verizon NHG D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5" name="Google Shape;385;p68"/>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indent="-228600" lvl="1" marL="914400"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86" name="Google Shape;386;p6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387" name="Google Shape;387;p68"/>
          <p:cNvPicPr preferRelativeResize="0"/>
          <p:nvPr/>
        </p:nvPicPr>
        <p:blipFill rotWithShape="1">
          <a:blip r:embed="rId1">
            <a:alphaModFix/>
          </a:blip>
          <a:srcRect b="0" l="0" r="0" t="0"/>
          <a:stretch/>
        </p:blipFill>
        <p:spPr>
          <a:xfrm>
            <a:off x="353824" y="4608575"/>
            <a:ext cx="1069844" cy="397804"/>
          </a:xfrm>
          <a:prstGeom prst="rect">
            <a:avLst/>
          </a:prstGeom>
          <a:noFill/>
          <a:ln>
            <a:noFill/>
          </a:ln>
        </p:spPr>
      </p:pic>
      <p:sp>
        <p:nvSpPr>
          <p:cNvPr id="388" name="Google Shape;388;p68"/>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dk1"/>
              </a:solidFill>
              <a:latin typeface="Verizon NHG DS"/>
              <a:ea typeface="Verizon NHG DS"/>
              <a:cs typeface="Verizon NHG DS"/>
              <a:sym typeface="Verizon NHG DS"/>
            </a:endParaRPr>
          </a:p>
        </p:txBody>
      </p:sp>
    </p:spTree>
  </p:cSld>
  <p:clrMap accent1="accent1" accent2="accent2" accent3="accent3" accent4="accent4" accent5="accent5" accent6="accent6" bg1="lt1" bg2="dk2" tx1="dk1" tx2="lt2" folHlink="folHlink" hlink="hlink"/>
  <p:sldLayoutIdLst>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918">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6" name="Shape 526"/>
        <p:cNvGrpSpPr/>
        <p:nvPr/>
      </p:nvGrpSpPr>
      <p:grpSpPr>
        <a:xfrm>
          <a:off x="0" y="0"/>
          <a:ext cx="0" cy="0"/>
          <a:chOff x="0" y="0"/>
          <a:chExt cx="0" cy="0"/>
        </a:xfrm>
      </p:grpSpPr>
      <p:sp>
        <p:nvSpPr>
          <p:cNvPr id="527" name="Google Shape;527;p9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Verizon NHG DS"/>
              <a:buNone/>
              <a:defRPr b="1" i="0" sz="2400" u="none" cap="none" strike="noStrike">
                <a:solidFill>
                  <a:schemeClr val="dk1"/>
                </a:solidFill>
                <a:latin typeface="Verizon NHG DS"/>
                <a:ea typeface="Verizon NHG DS"/>
                <a:cs typeface="Verizon NHG DS"/>
                <a:sym typeface="Verizon NHG D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8" name="Google Shape;528;p94"/>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indent="-228600" lvl="1" marL="914400"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529" name="Google Shape;529;p9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marR="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marR="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marR="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marR="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marR="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marR="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marR="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marR="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4"/>
          <p:cNvPicPr preferRelativeResize="0"/>
          <p:nvPr/>
        </p:nvPicPr>
        <p:blipFill rotWithShape="1">
          <a:blip r:embed="rId1">
            <a:alphaModFix/>
          </a:blip>
          <a:srcRect b="0" l="0" r="0" t="0"/>
          <a:stretch/>
        </p:blipFill>
        <p:spPr>
          <a:xfrm>
            <a:off x="353824" y="4608575"/>
            <a:ext cx="1069844" cy="397804"/>
          </a:xfrm>
          <a:prstGeom prst="rect">
            <a:avLst/>
          </a:prstGeom>
          <a:noFill/>
          <a:ln>
            <a:noFill/>
          </a:ln>
        </p:spPr>
      </p:pic>
      <p:sp>
        <p:nvSpPr>
          <p:cNvPr id="531" name="Google Shape;531;p94"/>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700" u="none" cap="none" strike="noStrike">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700" u="none" cap="none" strike="noStrike">
              <a:solidFill>
                <a:schemeClr val="dk1"/>
              </a:solidFill>
              <a:latin typeface="Verizon NHG DS"/>
              <a:ea typeface="Verizon NHG DS"/>
              <a:cs typeface="Verizon NHG DS"/>
              <a:sym typeface="Verizon NHG DS"/>
            </a:endParaRPr>
          </a:p>
        </p:txBody>
      </p:sp>
    </p:spTree>
  </p:cSld>
  <p:clrMap accent1="accent1" accent2="accent2" accent3="accent3" accent4="accent4" accent5="accent5" accent6="accent6" bg1="lt1" bg2="dk2" tx1="dk1" tx2="lt2" folHlink="folHlink" hlink="hlink"/>
  <p:sldLayoutIdLst>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918">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6" name="Shape 896"/>
        <p:cNvGrpSpPr/>
        <p:nvPr/>
      </p:nvGrpSpPr>
      <p:grpSpPr>
        <a:xfrm>
          <a:off x="0" y="0"/>
          <a:ext cx="0" cy="0"/>
          <a:chOff x="0" y="0"/>
          <a:chExt cx="0" cy="0"/>
        </a:xfrm>
      </p:grpSpPr>
      <p:sp>
        <p:nvSpPr>
          <p:cNvPr id="897" name="Google Shape;897;p144"/>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marR="0" rtl="0" algn="l">
              <a:lnSpc>
                <a:spcPct val="80000"/>
              </a:lnSpc>
              <a:spcBef>
                <a:spcPts val="0"/>
              </a:spcBef>
              <a:spcAft>
                <a:spcPts val="0"/>
              </a:spcAft>
              <a:buClr>
                <a:schemeClr val="dk1"/>
              </a:buClr>
              <a:buSzPts val="2000"/>
              <a:buFont typeface="Verizon NHG DS"/>
              <a:buNone/>
              <a:defRPr b="1" i="0" sz="2000" u="none" cap="none" strike="noStrike">
                <a:solidFill>
                  <a:schemeClr val="dk1"/>
                </a:solidFill>
                <a:latin typeface="Verizon NHG DS"/>
                <a:ea typeface="Verizon NHG DS"/>
                <a:cs typeface="Verizon NHG DS"/>
                <a:sym typeface="Verizon NHG D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98" name="Google Shape;898;p144"/>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indent="-228600" lvl="1" marL="914400"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indent="-335280" lvl="2" marL="1371600" marR="0" rtl="0" algn="l">
              <a:lnSpc>
                <a:spcPct val="100000"/>
              </a:lnSpc>
              <a:spcBef>
                <a:spcPts val="600"/>
              </a:spcBef>
              <a:spcAft>
                <a:spcPts val="0"/>
              </a:spcAft>
              <a:buClr>
                <a:schemeClr val="dk1"/>
              </a:buClr>
              <a:buSzPts val="1680"/>
              <a:buFont typeface="Arial"/>
              <a:buChar char="•"/>
              <a:defRPr b="0" i="0" sz="1200" u="none" cap="none" strike="noStrike">
                <a:solidFill>
                  <a:schemeClr val="dk1"/>
                </a:solidFill>
                <a:latin typeface="Verizon NHG TX"/>
                <a:ea typeface="Verizon NHG TX"/>
                <a:cs typeface="Verizon NHG TX"/>
                <a:sym typeface="Verizon NHG TX"/>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pic>
        <p:nvPicPr>
          <p:cNvPr descr="Verizon checkmark" id="899" name="Google Shape;899;p144"/>
          <p:cNvPicPr preferRelativeResize="0"/>
          <p:nvPr/>
        </p:nvPicPr>
        <p:blipFill rotWithShape="1">
          <a:blip r:embed="rId1">
            <a:alphaModFix/>
          </a:blip>
          <a:srcRect b="0" l="0" r="0" t="0"/>
          <a:stretch/>
        </p:blipFill>
        <p:spPr>
          <a:xfrm>
            <a:off x="352014" y="4573128"/>
            <a:ext cx="402029" cy="433844"/>
          </a:xfrm>
          <a:prstGeom prst="rect">
            <a:avLst/>
          </a:prstGeom>
          <a:noFill/>
          <a:ln>
            <a:noFill/>
          </a:ln>
        </p:spPr>
      </p:pic>
      <p:sp>
        <p:nvSpPr>
          <p:cNvPr id="900" name="Google Shape;900;p144"/>
          <p:cNvSpPr txBox="1"/>
          <p:nvPr/>
        </p:nvSpPr>
        <p:spPr>
          <a:xfrm>
            <a:off x="1014846"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u="none" cap="none" strike="noStrike">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dk1"/>
              </a:solidFill>
              <a:latin typeface="Verizon NHG DS"/>
              <a:ea typeface="Verizon NHG DS"/>
              <a:cs typeface="Verizon NHG DS"/>
              <a:sym typeface="Verizon NHG DS"/>
            </a:endParaRPr>
          </a:p>
        </p:txBody>
      </p:sp>
      <p:sp>
        <p:nvSpPr>
          <p:cNvPr id="901" name="Google Shape;901;p14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marR="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marR="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marR="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marR="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marR="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marR="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marR="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marR="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 id="2147483818" r:id="rId34"/>
    <p:sldLayoutId id="2147483819"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852">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guide id="12"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7" name="Shape 1057"/>
        <p:cNvGrpSpPr/>
        <p:nvPr/>
      </p:nvGrpSpPr>
      <p:grpSpPr>
        <a:xfrm>
          <a:off x="0" y="0"/>
          <a:ext cx="0" cy="0"/>
          <a:chOff x="0" y="0"/>
          <a:chExt cx="0" cy="0"/>
        </a:xfrm>
      </p:grpSpPr>
      <p:sp>
        <p:nvSpPr>
          <p:cNvPr id="1058" name="Google Shape;1058;p179"/>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marR="0" rtl="0" algn="l">
              <a:lnSpc>
                <a:spcPct val="80000"/>
              </a:lnSpc>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59" name="Google Shape;1059;p179"/>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35280" lvl="2" marL="1371600" marR="0" rtl="0" algn="l">
              <a:lnSpc>
                <a:spcPct val="100000"/>
              </a:lnSpc>
              <a:spcBef>
                <a:spcPts val="600"/>
              </a:spcBef>
              <a:spcAft>
                <a:spcPts val="0"/>
              </a:spcAft>
              <a:buClr>
                <a:schemeClr val="dk1"/>
              </a:buClr>
              <a:buSzPts val="168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pic>
        <p:nvPicPr>
          <p:cNvPr descr="Verizon checkmark" id="1060" name="Google Shape;1060;p179"/>
          <p:cNvPicPr preferRelativeResize="0"/>
          <p:nvPr/>
        </p:nvPicPr>
        <p:blipFill rotWithShape="1">
          <a:blip r:embed="rId1">
            <a:alphaModFix/>
          </a:blip>
          <a:srcRect b="0" l="0" r="0" t="0"/>
          <a:stretch/>
        </p:blipFill>
        <p:spPr>
          <a:xfrm>
            <a:off x="352014" y="4573128"/>
            <a:ext cx="402029" cy="433844"/>
          </a:xfrm>
          <a:prstGeom prst="rect">
            <a:avLst/>
          </a:prstGeom>
          <a:noFill/>
          <a:ln>
            <a:noFill/>
          </a:ln>
        </p:spPr>
      </p:pic>
      <p:sp>
        <p:nvSpPr>
          <p:cNvPr id="1061" name="Google Shape;1061;p179"/>
          <p:cNvSpPr txBox="1"/>
          <p:nvPr/>
        </p:nvSpPr>
        <p:spPr>
          <a:xfrm>
            <a:off x="1014846"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u="none" cap="none" strike="noStrike">
                <a:solidFill>
                  <a:schemeClr val="dk1"/>
                </a:solidFill>
                <a:latin typeface="Arial"/>
                <a:ea typeface="Arial"/>
                <a:cs typeface="Arial"/>
                <a:sym typeface="Arial"/>
              </a:rPr>
              <a:t>Verizon confidential and proprietary. Unauthorized disclosure, reproduction or other use prohibited.</a:t>
            </a:r>
            <a:endParaRPr b="0" i="0" sz="650" u="none" cap="none" strike="noStrike">
              <a:solidFill>
                <a:schemeClr val="dk1"/>
              </a:solidFill>
              <a:latin typeface="Arial"/>
              <a:ea typeface="Arial"/>
              <a:cs typeface="Arial"/>
              <a:sym typeface="Arial"/>
            </a:endParaRPr>
          </a:p>
        </p:txBody>
      </p:sp>
      <p:sp>
        <p:nvSpPr>
          <p:cNvPr id="1062" name="Google Shape;1062;p17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i="0" sz="700" u="none" cap="none" strike="noStrike">
                <a:solidFill>
                  <a:schemeClr val="dk1"/>
                </a:solidFill>
                <a:latin typeface="Arial"/>
                <a:ea typeface="Arial"/>
                <a:cs typeface="Arial"/>
                <a:sym typeface="Arial"/>
              </a:defRPr>
            </a:lvl1pPr>
            <a:lvl2pPr indent="0" lvl="1" marL="0" marR="0" rtl="0" algn="r">
              <a:spcBef>
                <a:spcPts val="0"/>
              </a:spcBef>
              <a:buNone/>
              <a:defRPr b="1" i="0" sz="700" u="none" cap="none" strike="noStrike">
                <a:solidFill>
                  <a:schemeClr val="dk1"/>
                </a:solidFill>
                <a:latin typeface="Arial"/>
                <a:ea typeface="Arial"/>
                <a:cs typeface="Arial"/>
                <a:sym typeface="Arial"/>
              </a:defRPr>
            </a:lvl2pPr>
            <a:lvl3pPr indent="0" lvl="2" marL="0" marR="0" rtl="0" algn="r">
              <a:spcBef>
                <a:spcPts val="0"/>
              </a:spcBef>
              <a:buNone/>
              <a:defRPr b="1" i="0" sz="700" u="none" cap="none" strike="noStrike">
                <a:solidFill>
                  <a:schemeClr val="dk1"/>
                </a:solidFill>
                <a:latin typeface="Arial"/>
                <a:ea typeface="Arial"/>
                <a:cs typeface="Arial"/>
                <a:sym typeface="Arial"/>
              </a:defRPr>
            </a:lvl3pPr>
            <a:lvl4pPr indent="0" lvl="3" marL="0" marR="0" rtl="0" algn="r">
              <a:spcBef>
                <a:spcPts val="0"/>
              </a:spcBef>
              <a:buNone/>
              <a:defRPr b="1" i="0" sz="700" u="none" cap="none" strike="noStrike">
                <a:solidFill>
                  <a:schemeClr val="dk1"/>
                </a:solidFill>
                <a:latin typeface="Arial"/>
                <a:ea typeface="Arial"/>
                <a:cs typeface="Arial"/>
                <a:sym typeface="Arial"/>
              </a:defRPr>
            </a:lvl4pPr>
            <a:lvl5pPr indent="0" lvl="4" marL="0" marR="0" rtl="0" algn="r">
              <a:spcBef>
                <a:spcPts val="0"/>
              </a:spcBef>
              <a:buNone/>
              <a:defRPr b="1" i="0" sz="700" u="none" cap="none" strike="noStrike">
                <a:solidFill>
                  <a:schemeClr val="dk1"/>
                </a:solidFill>
                <a:latin typeface="Arial"/>
                <a:ea typeface="Arial"/>
                <a:cs typeface="Arial"/>
                <a:sym typeface="Arial"/>
              </a:defRPr>
            </a:lvl5pPr>
            <a:lvl6pPr indent="0" lvl="5" marL="0" marR="0" rtl="0" algn="r">
              <a:spcBef>
                <a:spcPts val="0"/>
              </a:spcBef>
              <a:buNone/>
              <a:defRPr b="1" i="0" sz="700" u="none" cap="none" strike="noStrike">
                <a:solidFill>
                  <a:schemeClr val="dk1"/>
                </a:solidFill>
                <a:latin typeface="Arial"/>
                <a:ea typeface="Arial"/>
                <a:cs typeface="Arial"/>
                <a:sym typeface="Arial"/>
              </a:defRPr>
            </a:lvl6pPr>
            <a:lvl7pPr indent="0" lvl="6" marL="0" marR="0" rtl="0" algn="r">
              <a:spcBef>
                <a:spcPts val="0"/>
              </a:spcBef>
              <a:buNone/>
              <a:defRPr b="1" i="0" sz="700" u="none" cap="none" strike="noStrike">
                <a:solidFill>
                  <a:schemeClr val="dk1"/>
                </a:solidFill>
                <a:latin typeface="Arial"/>
                <a:ea typeface="Arial"/>
                <a:cs typeface="Arial"/>
                <a:sym typeface="Arial"/>
              </a:defRPr>
            </a:lvl7pPr>
            <a:lvl8pPr indent="0" lvl="7" marL="0" marR="0" rtl="0" algn="r">
              <a:spcBef>
                <a:spcPts val="0"/>
              </a:spcBef>
              <a:buNone/>
              <a:defRPr b="1" i="0" sz="700" u="none" cap="none" strike="noStrike">
                <a:solidFill>
                  <a:schemeClr val="dk1"/>
                </a:solidFill>
                <a:latin typeface="Arial"/>
                <a:ea typeface="Arial"/>
                <a:cs typeface="Arial"/>
                <a:sym typeface="Arial"/>
              </a:defRPr>
            </a:lvl8pPr>
            <a:lvl9pPr indent="0" lvl="8" marL="0" marR="0" rtl="0" algn="r">
              <a:spcBef>
                <a:spcPts val="0"/>
              </a:spcBef>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 id="2147483855" r:id="rId37"/>
    <p:sldLayoutId id="2147483856" r:id="rId38"/>
    <p:sldLayoutId id="2147483857"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852">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guide id="12"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242" name="Shape 1242"/>
        <p:cNvGrpSpPr/>
        <p:nvPr/>
      </p:nvGrpSpPr>
      <p:grpSpPr>
        <a:xfrm>
          <a:off x="0" y="0"/>
          <a:ext cx="0" cy="0"/>
          <a:chOff x="0" y="0"/>
          <a:chExt cx="0" cy="0"/>
        </a:xfrm>
      </p:grpSpPr>
      <p:sp>
        <p:nvSpPr>
          <p:cNvPr id="1243" name="Google Shape;1243;p2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244" name="Google Shape;1244;p2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45" name="Google Shape;1245;p2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1.png"/><Relationship Id="rId8" Type="http://schemas.openxmlformats.org/officeDocument/2006/relationships/image" Target="../media/image56.png"/><Relationship Id="rId20" Type="http://schemas.openxmlformats.org/officeDocument/2006/relationships/image" Target="../media/image65.png"/><Relationship Id="rId21" Type="http://schemas.openxmlformats.org/officeDocument/2006/relationships/image" Target="../media/image73.png"/><Relationship Id="rId11" Type="http://schemas.openxmlformats.org/officeDocument/2006/relationships/image" Target="../media/image55.png"/><Relationship Id="rId10" Type="http://schemas.openxmlformats.org/officeDocument/2006/relationships/image" Target="../media/image58.png"/><Relationship Id="rId13" Type="http://schemas.openxmlformats.org/officeDocument/2006/relationships/image" Target="../media/image59.png"/><Relationship Id="rId12" Type="http://schemas.openxmlformats.org/officeDocument/2006/relationships/image" Target="../media/image66.png"/><Relationship Id="rId15" Type="http://schemas.openxmlformats.org/officeDocument/2006/relationships/image" Target="../media/image63.png"/><Relationship Id="rId14" Type="http://schemas.openxmlformats.org/officeDocument/2006/relationships/image" Target="../media/image57.png"/><Relationship Id="rId17" Type="http://schemas.openxmlformats.org/officeDocument/2006/relationships/image" Target="../media/image67.png"/><Relationship Id="rId16" Type="http://schemas.openxmlformats.org/officeDocument/2006/relationships/image" Target="../media/image62.png"/><Relationship Id="rId19" Type="http://schemas.openxmlformats.org/officeDocument/2006/relationships/image" Target="../media/image60.png"/><Relationship Id="rId18"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image" Target="../media/image74.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 Id="rId3"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 Id="rId3" Type="http://schemas.openxmlformats.org/officeDocument/2006/relationships/image" Target="../media/image74.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xml"/><Relationship Id="rId3"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8.xml"/><Relationship Id="rId3" Type="http://schemas.openxmlformats.org/officeDocument/2006/relationships/image" Target="../media/image96.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0.xml"/><Relationship Id="rId3" Type="http://schemas.openxmlformats.org/officeDocument/2006/relationships/image" Target="../media/image80.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 Id="rId3" Type="http://schemas.openxmlformats.org/officeDocument/2006/relationships/hyperlink" Target="https://api.verizon.com/locus-typeahead/address/typeahead-address?streetterm=norw&amp;countrycode=USA&amp;sortByState=RJ&amp;size=2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2.xml"/><Relationship Id="rId3" Type="http://schemas.openxmlformats.org/officeDocument/2006/relationships/image" Target="../media/image95.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3.xml"/><Relationship Id="rId3" Type="http://schemas.openxmlformats.org/officeDocument/2006/relationships/hyperlink" Target="http://search.hereapi.com/v1/autocomplete" TargetMode="External"/><Relationship Id="rId4" Type="http://schemas.openxmlformats.org/officeDocument/2006/relationships/hyperlink" Target="https://geocode.search.hereapi.com/v1/geocode?qq=postalCode=30004&amp;in=countryCode:USA&amp;lang=en-US&amp;limit=20&amp;apikey=8qXu20lZDClhyt8cAqS1GRByBm7897-PsuUdpcuk_iU" TargetMode="External"/><Relationship Id="rId5" Type="http://schemas.openxmlformats.org/officeDocument/2006/relationships/hyperlink" Target="https://geocode.search.hereapi.com/v1/geocode?qq=postalCode=30004&amp;in=countryCode:USA&amp;lang=en-US&amp;limit=20&amp;apikey=8qXu20lZDClhyt8cAqS1GRByBm7897-PsuUdpcuk_iU" TargetMode="External"/><Relationship Id="rId6" Type="http://schemas.openxmlformats.org/officeDocument/2006/relationships/hyperlink" Target="https://geocode.search.hereapi.com/v1/geocode?qq=postalCode=30004&amp;in=countryCode:USA&amp;lang=en-US&amp;limit=20&amp;apikey=8qXu20lZDClhyt8cAqS1GRByBm7897-PsuUdpcuk_iU" TargetMode="External"/><Relationship Id="rId7" Type="http://schemas.openxmlformats.org/officeDocument/2006/relationships/hyperlink" Target="https://www.verizon.com/stores/search-results/?lat=34.12072&amp;long=-84.24309&amp;zip=30004" TargetMode="External"/><Relationship Id="rId8" Type="http://schemas.openxmlformats.org/officeDocument/2006/relationships/hyperlink" Target="https://www.verizon.com/stores/search-results/?lat=34.12072&amp;long=-84.24309&amp;zip=3000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4.xml"/><Relationship Id="rId3" Type="http://schemas.openxmlformats.org/officeDocument/2006/relationships/image" Target="../media/image85.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 Id="rId3" Type="http://schemas.openxmlformats.org/officeDocument/2006/relationships/image" Target="../media/image82.png"/><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 Id="rId3"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0.xml"/><Relationship Id="rId3" Type="http://schemas.openxmlformats.org/officeDocument/2006/relationships/image" Target="../media/image78.png"/><Relationship Id="rId4" Type="http://schemas.openxmlformats.org/officeDocument/2006/relationships/image" Target="../media/image92.png"/><Relationship Id="rId5"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1.xml"/><Relationship Id="rId3" Type="http://schemas.openxmlformats.org/officeDocument/2006/relationships/hyperlink" Target="https://api.verizon.com/locus-typeahead/address/typeahead-address?streetterm=norw&amp;countrycode=USA&amp;sortByState=RJ&amp;size=20" TargetMode="External"/><Relationship Id="rId4" Type="http://schemas.openxmlformats.org/officeDocument/2006/relationships/hyperlink" Target="https://nam02.safelinks.protection.outlook.com/?url=https%3A%2F%2Fwww.verizon.com%2Fsoe%2Fdigital%2Fprospect%2Fqualificationservice%2Fnse%2Fcheck5GAvailability&amp;data=05%7C02%7Cabhinav.bhargava%40publicissapient.com%7Cd65cc8fc9b1a4f3cb7d908dc54a72a90%7Cd52c9ea17c2147b182a333a74b1f74b8%7C0%7C0%7C638478324188546843%7CUnknown%7CTWFpbGZsb3d8eyJWIjoiMC4wLjAwMDAiLCJQIjoiV2luMzIiLCJBTiI6Ik1haWwiLCJXVCI6Mn0%3D%7C0%7C%7C%7C&amp;sdata=Uu1EVVMhCFZn6uLUsd%2FD93RRv0VGXbD%2F3FiymKnqkFg%3D&amp;reserved=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2.xml"/><Relationship Id="rId3" Type="http://schemas.openxmlformats.org/officeDocument/2006/relationships/image" Target="../media/image93.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6.xml"/><Relationship Id="rId3" Type="http://schemas.openxmlformats.org/officeDocument/2006/relationships/hyperlink" Target="https://www.verizon.com/deals/iphon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7.xml"/><Relationship Id="rId3" Type="http://schemas.openxmlformats.org/officeDocument/2006/relationships/hyperlink" Target="https://www.verizon.com/bring-your-own-devic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2.xml"/><Relationship Id="rId2" Type="http://schemas.openxmlformats.org/officeDocument/2006/relationships/notesSlide" Target="../notesSlides/notesSlide6.xml"/><Relationship Id="rId3" Type="http://schemas.openxmlformats.org/officeDocument/2006/relationships/hyperlink" Target="https://onejira.verizon.com/issues/?jql=project%20%3D%20NEXTGEN%20AND%20component%20%3D%20NEXTGEN-BROWS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234"/>
          <p:cNvSpPr txBox="1"/>
          <p:nvPr>
            <p:ph type="title"/>
          </p:nvPr>
        </p:nvSpPr>
        <p:spPr>
          <a:xfrm>
            <a:off x="457199" y="594350"/>
            <a:ext cx="8423700" cy="793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4000"/>
              <a:buNone/>
            </a:pPr>
            <a:r>
              <a:rPr lang="en" sz="4600"/>
              <a:t>NGD</a:t>
            </a:r>
            <a:r>
              <a:rPr lang="en" sz="4600"/>
              <a:t> </a:t>
            </a:r>
            <a:r>
              <a:rPr lang="en" sz="4800"/>
              <a:t>-</a:t>
            </a:r>
            <a:r>
              <a:rPr lang="en" sz="4600"/>
              <a:t> Browse</a:t>
            </a:r>
            <a:endParaRPr sz="4500"/>
          </a:p>
        </p:txBody>
      </p:sp>
      <p:sp>
        <p:nvSpPr>
          <p:cNvPr id="1314" name="Google Shape;1314;p23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
              <a:t>‹#›</a:t>
            </a:fld>
            <a:endParaRPr/>
          </a:p>
        </p:txBody>
      </p:sp>
      <p:sp>
        <p:nvSpPr>
          <p:cNvPr id="1315" name="Google Shape;1315;p234"/>
          <p:cNvSpPr txBox="1"/>
          <p:nvPr>
            <p:ph idx="4294967295" type="subTitle"/>
          </p:nvPr>
        </p:nvSpPr>
        <p:spPr>
          <a:xfrm>
            <a:off x="457200" y="1801400"/>
            <a:ext cx="3550800" cy="437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0"/>
              <a:buFont typeface="Arial"/>
              <a:buNone/>
            </a:pPr>
            <a:r>
              <a:rPr b="1" i="0" lang="en" sz="2400" u="none" cap="none" strike="noStrike">
                <a:solidFill>
                  <a:srgbClr val="FFFFFF"/>
                </a:solidFill>
                <a:latin typeface="Verizon NHG DS"/>
                <a:ea typeface="Verizon NHG DS"/>
                <a:cs typeface="Verizon NHG DS"/>
                <a:sym typeface="Verizon NHG DS"/>
              </a:rPr>
              <a:t>High Level Design  (HLD)</a:t>
            </a:r>
            <a:endParaRPr b="1" i="0" sz="2400" u="none" cap="none" strike="noStrike">
              <a:solidFill>
                <a:srgbClr val="FFFFFF"/>
              </a:solidFill>
              <a:latin typeface="Verizon NHG TX"/>
              <a:ea typeface="Verizon NHG TX"/>
              <a:cs typeface="Verizon NHG TX"/>
              <a:sym typeface="Verizon NHG TX"/>
            </a:endParaRPr>
          </a:p>
        </p:txBody>
      </p:sp>
      <p:sp>
        <p:nvSpPr>
          <p:cNvPr id="1316" name="Google Shape;1316;p234"/>
          <p:cNvSpPr txBox="1"/>
          <p:nvPr/>
        </p:nvSpPr>
        <p:spPr>
          <a:xfrm>
            <a:off x="457200" y="2500200"/>
            <a:ext cx="4630500" cy="10287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900"/>
              </a:spcBef>
              <a:spcAft>
                <a:spcPts val="0"/>
              </a:spcAft>
              <a:buClr>
                <a:srgbClr val="000000"/>
              </a:buClr>
              <a:buSzPts val="1200"/>
              <a:buFont typeface="Arial"/>
              <a:buNone/>
            </a:pPr>
            <a:r>
              <a:t/>
            </a:r>
            <a:endParaRPr b="1" sz="2000">
              <a:solidFill>
                <a:srgbClr val="FFFFFF"/>
              </a:solidFill>
              <a:latin typeface="Verizon NHG DS"/>
              <a:ea typeface="Verizon NHG DS"/>
              <a:cs typeface="Verizon NHG DS"/>
              <a:sym typeface="Verizon NHG DS"/>
            </a:endParaRPr>
          </a:p>
          <a:p>
            <a:pPr indent="0" lvl="0" marL="0" marR="0" rtl="0" algn="l">
              <a:lnSpc>
                <a:spcPct val="80000"/>
              </a:lnSpc>
              <a:spcBef>
                <a:spcPts val="900"/>
              </a:spcBef>
              <a:spcAft>
                <a:spcPts val="0"/>
              </a:spcAft>
              <a:buClr>
                <a:srgbClr val="000000"/>
              </a:buClr>
              <a:buSzPts val="1200"/>
              <a:buFont typeface="Arial"/>
              <a:buNone/>
            </a:pPr>
            <a:r>
              <a:t/>
            </a:r>
            <a:endParaRPr b="1" i="0" sz="1400" u="none" cap="none" strike="noStrike">
              <a:solidFill>
                <a:srgbClr val="FFFFFF"/>
              </a:solidFill>
              <a:latin typeface="Verizon NHG DS"/>
              <a:ea typeface="Verizon NHG DS"/>
              <a:cs typeface="Verizon NHG DS"/>
              <a:sym typeface="Verizon NHG DS"/>
            </a:endParaRPr>
          </a:p>
        </p:txBody>
      </p:sp>
      <p:sp>
        <p:nvSpPr>
          <p:cNvPr id="1317" name="Google Shape;1317;p234"/>
          <p:cNvSpPr txBox="1"/>
          <p:nvPr/>
        </p:nvSpPr>
        <p:spPr>
          <a:xfrm>
            <a:off x="457200" y="3409955"/>
            <a:ext cx="4114800" cy="10287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900"/>
              </a:spcBef>
              <a:spcAft>
                <a:spcPts val="0"/>
              </a:spcAft>
              <a:buNone/>
            </a:pPr>
            <a:r>
              <a:rPr b="1" lang="en" sz="2000">
                <a:solidFill>
                  <a:srgbClr val="FFFFFF"/>
                </a:solidFill>
                <a:latin typeface="Verizon NHG DS"/>
                <a:ea typeface="Verizon NHG DS"/>
                <a:cs typeface="Verizon NHG DS"/>
                <a:sym typeface="Verizon NHG DS"/>
              </a:rPr>
              <a:t>April</a:t>
            </a:r>
            <a:r>
              <a:rPr b="1" lang="en" sz="2000">
                <a:solidFill>
                  <a:srgbClr val="FFFFFF"/>
                </a:solidFill>
                <a:latin typeface="Verizon NHG DS"/>
                <a:ea typeface="Verizon NHG DS"/>
                <a:cs typeface="Verizon NHG DS"/>
                <a:sym typeface="Verizon NHG DS"/>
              </a:rPr>
              <a:t>, 2024</a:t>
            </a:r>
            <a:endParaRPr b="1" sz="1200">
              <a:solidFill>
                <a:srgbClr val="FFFFFF"/>
              </a:solidFill>
              <a:latin typeface="Verizon NHG DS"/>
              <a:ea typeface="Verizon NHG DS"/>
              <a:cs typeface="Verizon NHG DS"/>
              <a:sym typeface="Verizon NHG D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43"/>
          <p:cNvSpPr txBox="1"/>
          <p:nvPr>
            <p:ph type="title"/>
          </p:nvPr>
        </p:nvSpPr>
        <p:spPr>
          <a:xfrm>
            <a:off x="457200" y="590550"/>
            <a:ext cx="8229600" cy="319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000"/>
              <a:buFont typeface="Verizon NHG DS"/>
              <a:buNone/>
            </a:pPr>
            <a:r>
              <a:rPr lang="en" sz="1600"/>
              <a:t>Browse </a:t>
            </a:r>
            <a:r>
              <a:rPr lang="en" sz="1600"/>
              <a:t>Page Types</a:t>
            </a:r>
            <a:endParaRPr/>
          </a:p>
        </p:txBody>
      </p:sp>
      <p:sp>
        <p:nvSpPr>
          <p:cNvPr id="1394" name="Google Shape;1394;p24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Verizon NHG DS"/>
              <a:buNone/>
            </a:pPr>
            <a:fld id="{00000000-1234-1234-1234-123412341234}" type="slidenum">
              <a:rPr b="1" i="0" lang="en" sz="700" u="none" cap="none" strike="noStrike">
                <a:solidFill>
                  <a:srgbClr val="000000"/>
                </a:solidFill>
                <a:latin typeface="Verizon NHG DS"/>
                <a:ea typeface="Verizon NHG DS"/>
                <a:cs typeface="Verizon NHG DS"/>
                <a:sym typeface="Verizon NHG DS"/>
              </a:rPr>
              <a:t>‹#›</a:t>
            </a:fld>
            <a:endParaRPr b="1" i="0" sz="700" u="none" cap="none" strike="noStrike">
              <a:solidFill>
                <a:srgbClr val="000000"/>
              </a:solidFill>
              <a:latin typeface="Verizon NHG DS"/>
              <a:ea typeface="Verizon NHG DS"/>
              <a:cs typeface="Verizon NHG DS"/>
              <a:sym typeface="Verizon NHG DS"/>
            </a:endParaRPr>
          </a:p>
        </p:txBody>
      </p:sp>
      <p:grpSp>
        <p:nvGrpSpPr>
          <p:cNvPr id="1395" name="Google Shape;1395;p243"/>
          <p:cNvGrpSpPr/>
          <p:nvPr/>
        </p:nvGrpSpPr>
        <p:grpSpPr>
          <a:xfrm>
            <a:off x="551354" y="1242245"/>
            <a:ext cx="7501111" cy="2639121"/>
            <a:chOff x="736788" y="1478837"/>
            <a:chExt cx="7501111" cy="2639121"/>
          </a:xfrm>
        </p:grpSpPr>
        <p:sp>
          <p:nvSpPr>
            <p:cNvPr id="1396" name="Google Shape;1396;p243"/>
            <p:cNvSpPr txBox="1"/>
            <p:nvPr/>
          </p:nvSpPr>
          <p:spPr>
            <a:xfrm>
              <a:off x="736788" y="1484324"/>
              <a:ext cx="2111700" cy="246300"/>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Verizon NHG TX"/>
                <a:buNone/>
              </a:pPr>
              <a:r>
                <a:rPr b="1" i="0" lang="en" sz="1000" u="none" cap="none" strike="noStrike">
                  <a:solidFill>
                    <a:srgbClr val="FFFFFF"/>
                  </a:solidFill>
                  <a:latin typeface="Verizon NHG TX"/>
                  <a:ea typeface="Verizon NHG TX"/>
                  <a:cs typeface="Verizon NHG TX"/>
                  <a:sym typeface="Verizon NHG TX"/>
                </a:rPr>
                <a:t>1. Content Driven AEM Pages</a:t>
              </a:r>
              <a:endParaRPr/>
            </a:p>
          </p:txBody>
        </p:sp>
        <p:sp>
          <p:nvSpPr>
            <p:cNvPr id="1397" name="Google Shape;1397;p243"/>
            <p:cNvSpPr txBox="1"/>
            <p:nvPr/>
          </p:nvSpPr>
          <p:spPr>
            <a:xfrm>
              <a:off x="736788" y="1791381"/>
              <a:ext cx="2160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Verizon NHG TX"/>
                <a:buNone/>
              </a:pPr>
              <a:r>
                <a:rPr b="0" i="0" lang="en" sz="700" u="none" cap="none" strike="noStrike">
                  <a:solidFill>
                    <a:srgbClr val="000000"/>
                  </a:solidFill>
                  <a:latin typeface="Verizon NHG TX"/>
                  <a:ea typeface="Verizon NHG TX"/>
                  <a:cs typeface="Verizon NHG TX"/>
                  <a:sym typeface="Verizon NHG TX"/>
                </a:rPr>
                <a:t>e.g.: Marketing page content managed in AEM and published (Home, Deals , </a:t>
              </a:r>
              <a:r>
                <a:rPr lang="en" sz="700">
                  <a:latin typeface="Verizon NHG TX"/>
                  <a:ea typeface="Verizon NHG TX"/>
                  <a:cs typeface="Verizon NHG TX"/>
                  <a:sym typeface="Verizon NHG TX"/>
                </a:rPr>
                <a:t>Plans etc</a:t>
              </a:r>
              <a:r>
                <a:rPr b="0" i="0" lang="en" sz="700" u="none" cap="none" strike="noStrike">
                  <a:solidFill>
                    <a:srgbClr val="000000"/>
                  </a:solidFill>
                  <a:latin typeface="Verizon NHG TX"/>
                  <a:ea typeface="Verizon NHG TX"/>
                  <a:cs typeface="Verizon NHG TX"/>
                  <a:sym typeface="Verizon NHG TX"/>
                </a:rPr>
                <a:t>)</a:t>
              </a:r>
              <a:endParaRPr/>
            </a:p>
          </p:txBody>
        </p:sp>
        <p:pic>
          <p:nvPicPr>
            <p:cNvPr id="1398" name="Google Shape;1398;p243"/>
            <p:cNvPicPr preferRelativeResize="0"/>
            <p:nvPr/>
          </p:nvPicPr>
          <p:blipFill rotWithShape="1">
            <a:blip r:embed="rId3">
              <a:alphaModFix/>
            </a:blip>
            <a:srcRect b="0" l="0" r="0" t="0"/>
            <a:stretch/>
          </p:blipFill>
          <p:spPr>
            <a:xfrm>
              <a:off x="736789" y="2144604"/>
              <a:ext cx="2111835" cy="1973354"/>
            </a:xfrm>
            <a:prstGeom prst="rect">
              <a:avLst/>
            </a:prstGeom>
            <a:noFill/>
            <a:ln>
              <a:noFill/>
            </a:ln>
          </p:spPr>
        </p:pic>
        <p:sp>
          <p:nvSpPr>
            <p:cNvPr id="1399" name="Google Shape;1399;p243"/>
            <p:cNvSpPr txBox="1"/>
            <p:nvPr/>
          </p:nvSpPr>
          <p:spPr>
            <a:xfrm>
              <a:off x="3470274" y="1478837"/>
              <a:ext cx="4767600" cy="246300"/>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Verizon NHG TX"/>
                <a:buNone/>
              </a:pPr>
              <a:r>
                <a:rPr b="1" i="0" lang="en" sz="1000" u="none" cap="none" strike="noStrike">
                  <a:solidFill>
                    <a:srgbClr val="000000"/>
                  </a:solidFill>
                  <a:latin typeface="Verizon NHG TX"/>
                  <a:ea typeface="Verizon NHG TX"/>
                  <a:cs typeface="Verizon NHG TX"/>
                  <a:sym typeface="Verizon NHG TX"/>
                </a:rPr>
                <a:t>2. Dynamic Application Pages</a:t>
              </a:r>
              <a:endParaRPr/>
            </a:p>
          </p:txBody>
        </p:sp>
        <p:sp>
          <p:nvSpPr>
            <p:cNvPr id="1400" name="Google Shape;1400;p243"/>
            <p:cNvSpPr txBox="1"/>
            <p:nvPr/>
          </p:nvSpPr>
          <p:spPr>
            <a:xfrm>
              <a:off x="6077899" y="1721728"/>
              <a:ext cx="2160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Verizon NHG TX"/>
                <a:buNone/>
              </a:pPr>
              <a:r>
                <a:rPr b="0" i="0" lang="en" sz="700" u="none" cap="none" strike="noStrike">
                  <a:solidFill>
                    <a:srgbClr val="000000"/>
                  </a:solidFill>
                  <a:latin typeface="Verizon NHG TX"/>
                  <a:ea typeface="Verizon NHG TX"/>
                  <a:cs typeface="Verizon NHG TX"/>
                  <a:sym typeface="Verizon NHG TX"/>
                </a:rPr>
                <a:t>e.g.: pages that gets completely dynamic in nature based on customer data</a:t>
              </a:r>
              <a:endParaRPr/>
            </a:p>
          </p:txBody>
        </p:sp>
        <p:grpSp>
          <p:nvGrpSpPr>
            <p:cNvPr id="1401" name="Google Shape;1401;p243"/>
            <p:cNvGrpSpPr/>
            <p:nvPr/>
          </p:nvGrpSpPr>
          <p:grpSpPr>
            <a:xfrm>
              <a:off x="6106112" y="2144604"/>
              <a:ext cx="2111835" cy="1973354"/>
              <a:chOff x="3492123" y="1827983"/>
              <a:chExt cx="2111835" cy="1973354"/>
            </a:xfrm>
          </p:grpSpPr>
          <p:pic>
            <p:nvPicPr>
              <p:cNvPr id="1402" name="Google Shape;1402;p243"/>
              <p:cNvPicPr preferRelativeResize="0"/>
              <p:nvPr/>
            </p:nvPicPr>
            <p:blipFill rotWithShape="1">
              <a:blip r:embed="rId4">
                <a:alphaModFix/>
              </a:blip>
              <a:srcRect b="0" l="0" r="0" t="0"/>
              <a:stretch/>
            </p:blipFill>
            <p:spPr>
              <a:xfrm>
                <a:off x="3492123" y="1827983"/>
                <a:ext cx="2111835" cy="1973354"/>
              </a:xfrm>
              <a:prstGeom prst="rect">
                <a:avLst/>
              </a:prstGeom>
              <a:noFill/>
              <a:ln>
                <a:noFill/>
              </a:ln>
            </p:spPr>
          </p:pic>
          <p:sp>
            <p:nvSpPr>
              <p:cNvPr id="1403" name="Google Shape;1403;p243"/>
              <p:cNvSpPr/>
              <p:nvPr/>
            </p:nvSpPr>
            <p:spPr>
              <a:xfrm>
                <a:off x="3499009" y="2209711"/>
                <a:ext cx="662400" cy="259200"/>
              </a:xfrm>
              <a:prstGeom prst="rect">
                <a:avLst/>
              </a:prstGeom>
              <a:solidFill>
                <a:srgbClr val="00E6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Verizon NHG DS"/>
                  <a:buNone/>
                </a:pPr>
                <a:r>
                  <a:rPr b="1" i="0" lang="en" sz="700" u="none" cap="none" strike="noStrike">
                    <a:solidFill>
                      <a:srgbClr val="000000"/>
                    </a:solidFill>
                    <a:latin typeface="Verizon NHG DS"/>
                    <a:ea typeface="Verizon NHG DS"/>
                    <a:cs typeface="Verizon NHG DS"/>
                    <a:sym typeface="Verizon NHG DS"/>
                  </a:rPr>
                  <a:t>Device Info</a:t>
                </a:r>
                <a:endParaRPr/>
              </a:p>
            </p:txBody>
          </p:sp>
        </p:grpSp>
        <p:sp>
          <p:nvSpPr>
            <p:cNvPr id="1404" name="Google Shape;1404;p243"/>
            <p:cNvSpPr txBox="1"/>
            <p:nvPr/>
          </p:nvSpPr>
          <p:spPr>
            <a:xfrm>
              <a:off x="3446253" y="1733888"/>
              <a:ext cx="2160000" cy="415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Verizon NHG TX"/>
                <a:buNone/>
              </a:pPr>
              <a:r>
                <a:rPr b="0" i="0" lang="en" sz="700" u="none" cap="none" strike="noStrike">
                  <a:solidFill>
                    <a:srgbClr val="000000"/>
                  </a:solidFill>
                  <a:latin typeface="Verizon NHG TX"/>
                  <a:ea typeface="Verizon NHG TX"/>
                  <a:cs typeface="Verizon NHG TX"/>
                  <a:sym typeface="Verizon NHG TX"/>
                </a:rPr>
                <a:t>e.g.: Pages like GW,PDP that can be served from cache but needs to account for personalized dynamic content </a:t>
              </a:r>
              <a:endParaRPr/>
            </a:p>
          </p:txBody>
        </p:sp>
        <p:grpSp>
          <p:nvGrpSpPr>
            <p:cNvPr id="1405" name="Google Shape;1405;p243"/>
            <p:cNvGrpSpPr/>
            <p:nvPr/>
          </p:nvGrpSpPr>
          <p:grpSpPr>
            <a:xfrm>
              <a:off x="3470274" y="2144604"/>
              <a:ext cx="2111835" cy="1973354"/>
              <a:chOff x="6254116" y="1827983"/>
              <a:chExt cx="2111835" cy="1973354"/>
            </a:xfrm>
          </p:grpSpPr>
          <p:pic>
            <p:nvPicPr>
              <p:cNvPr id="1406" name="Google Shape;1406;p243"/>
              <p:cNvPicPr preferRelativeResize="0"/>
              <p:nvPr/>
            </p:nvPicPr>
            <p:blipFill rotWithShape="1">
              <a:blip r:embed="rId5">
                <a:alphaModFix/>
              </a:blip>
              <a:srcRect b="0" l="0" r="0" t="0"/>
              <a:stretch/>
            </p:blipFill>
            <p:spPr>
              <a:xfrm>
                <a:off x="6254116" y="1827983"/>
                <a:ext cx="2111835" cy="1973354"/>
              </a:xfrm>
              <a:prstGeom prst="rect">
                <a:avLst/>
              </a:prstGeom>
              <a:noFill/>
              <a:ln>
                <a:noFill/>
              </a:ln>
            </p:spPr>
          </p:pic>
          <p:sp>
            <p:nvSpPr>
              <p:cNvPr id="1407" name="Google Shape;1407;p243"/>
              <p:cNvSpPr/>
              <p:nvPr/>
            </p:nvSpPr>
            <p:spPr>
              <a:xfrm>
                <a:off x="6386400" y="2635200"/>
                <a:ext cx="1077300" cy="473100"/>
              </a:xfrm>
              <a:prstGeom prst="rect">
                <a:avLst/>
              </a:prstGeom>
              <a:solidFill>
                <a:srgbClr val="FE8C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Verizon NHG DS"/>
                  <a:buNone/>
                </a:pPr>
                <a:r>
                  <a:rPr b="1" i="0" lang="en" sz="800" u="none" cap="none" strike="noStrike">
                    <a:solidFill>
                      <a:srgbClr val="000000"/>
                    </a:solidFill>
                    <a:latin typeface="Verizon NHG DS"/>
                    <a:ea typeface="Verizon NHG DS"/>
                    <a:cs typeface="Verizon NHG DS"/>
                    <a:sym typeface="Verizon NHG DS"/>
                  </a:rPr>
                  <a:t>Device Detail</a:t>
                </a:r>
                <a:endParaRPr/>
              </a:p>
            </p:txBody>
          </p:sp>
        </p:grpSp>
      </p:grpSp>
      <p:sp>
        <p:nvSpPr>
          <p:cNvPr id="1408" name="Google Shape;1408;p243"/>
          <p:cNvSpPr txBox="1"/>
          <p:nvPr/>
        </p:nvSpPr>
        <p:spPr>
          <a:xfrm>
            <a:off x="457198" y="261254"/>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Verizon NHG TX"/>
              <a:buNone/>
            </a:pPr>
            <a:r>
              <a:rPr b="0" i="0" lang="en" sz="800" u="none" cap="none" strike="noStrike">
                <a:solidFill>
                  <a:srgbClr val="A5A5A5"/>
                </a:solidFill>
                <a:latin typeface="Verizon NHG TX"/>
                <a:ea typeface="Verizon NHG TX"/>
                <a:cs typeface="Verizon NHG TX"/>
                <a:sym typeface="Verizon NHG TX"/>
              </a:rPr>
              <a:t>Web Framework | Page Patterns</a:t>
            </a:r>
            <a:endParaRPr b="0" i="0" sz="800" u="none" cap="none" strike="noStrike">
              <a:solidFill>
                <a:schemeClr val="dk1"/>
              </a:solidFill>
              <a:latin typeface="Verizon NHG TX"/>
              <a:ea typeface="Verizon NHG TX"/>
              <a:cs typeface="Verizon NHG TX"/>
              <a:sym typeface="Verizon NHG TX"/>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244"/>
          <p:cNvSpPr txBox="1"/>
          <p:nvPr>
            <p:ph type="ctrTitle"/>
          </p:nvPr>
        </p:nvSpPr>
        <p:spPr>
          <a:xfrm>
            <a:off x="457200" y="459900"/>
            <a:ext cx="8566800" cy="591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Verizon NHG DS"/>
              <a:buNone/>
            </a:pPr>
            <a:r>
              <a:rPr lang="en" sz="4800"/>
              <a:t>Content Driven AEM Pages</a:t>
            </a:r>
            <a:endParaRPr sz="4800"/>
          </a:p>
        </p:txBody>
      </p:sp>
      <p:grpSp>
        <p:nvGrpSpPr>
          <p:cNvPr id="1415" name="Google Shape;1415;p244"/>
          <p:cNvGrpSpPr/>
          <p:nvPr/>
        </p:nvGrpSpPr>
        <p:grpSpPr>
          <a:xfrm>
            <a:off x="4888799" y="1641762"/>
            <a:ext cx="3974401" cy="1490100"/>
            <a:chOff x="4888799" y="1641762"/>
            <a:chExt cx="3974401" cy="1490100"/>
          </a:xfrm>
        </p:grpSpPr>
        <p:pic>
          <p:nvPicPr>
            <p:cNvPr id="1416" name="Google Shape;1416;p244"/>
            <p:cNvPicPr preferRelativeResize="0"/>
            <p:nvPr/>
          </p:nvPicPr>
          <p:blipFill rotWithShape="1">
            <a:blip r:embed="rId3">
              <a:alphaModFix/>
            </a:blip>
            <a:srcRect b="0" l="0" r="0" t="0"/>
            <a:stretch/>
          </p:blipFill>
          <p:spPr>
            <a:xfrm>
              <a:off x="4888799" y="1734251"/>
              <a:ext cx="3889586" cy="1319899"/>
            </a:xfrm>
            <a:prstGeom prst="rect">
              <a:avLst/>
            </a:prstGeom>
            <a:noFill/>
            <a:ln>
              <a:noFill/>
            </a:ln>
          </p:spPr>
        </p:pic>
        <p:sp>
          <p:nvSpPr>
            <p:cNvPr id="1417" name="Google Shape;1417;p244"/>
            <p:cNvSpPr/>
            <p:nvPr/>
          </p:nvSpPr>
          <p:spPr>
            <a:xfrm>
              <a:off x="6350400" y="1641762"/>
              <a:ext cx="2512800" cy="1490100"/>
            </a:xfrm>
            <a:prstGeom prst="rect">
              <a:avLst/>
            </a:prstGeom>
            <a:solidFill>
              <a:srgbClr val="F2F2F2">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izon NHG TX"/>
                <a:ea typeface="Verizon NHG TX"/>
                <a:cs typeface="Verizon NHG TX"/>
                <a:sym typeface="Verizon NHG TX"/>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5"/>
          <p:cNvSpPr/>
          <p:nvPr/>
        </p:nvSpPr>
        <p:spPr>
          <a:xfrm>
            <a:off x="667538" y="1360143"/>
            <a:ext cx="7833000" cy="731400"/>
          </a:xfrm>
          <a:prstGeom prst="roundRect">
            <a:avLst>
              <a:gd fmla="val 4305" name="adj"/>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20575">
            <a:noAutofit/>
          </a:bodyPr>
          <a:lstStyle/>
          <a:p>
            <a:pPr indent="0" lvl="0" marL="0" marR="0" rtl="0" algn="ctr">
              <a:lnSpc>
                <a:spcPct val="100000"/>
              </a:lnSpc>
              <a:spcBef>
                <a:spcPts val="0"/>
              </a:spcBef>
              <a:spcAft>
                <a:spcPts val="0"/>
              </a:spcAft>
              <a:buNone/>
            </a:pPr>
            <a:r>
              <a:rPr b="1" lang="en" sz="800">
                <a:solidFill>
                  <a:schemeClr val="dk1"/>
                </a:solidFill>
                <a:latin typeface="Verizon NHG TX"/>
                <a:ea typeface="Verizon NHG TX"/>
                <a:cs typeface="Verizon NHG TX"/>
                <a:sym typeface="Verizon NHG TX"/>
              </a:rPr>
              <a:t>UI/UX</a:t>
            </a:r>
            <a:endParaRPr b="1" sz="800">
              <a:solidFill>
                <a:schemeClr val="dk1"/>
              </a:solidFill>
              <a:latin typeface="Verizon NHG TX"/>
              <a:ea typeface="Verizon NHG TX"/>
              <a:cs typeface="Verizon NHG TX"/>
              <a:sym typeface="Verizon NHG TX"/>
            </a:endParaRPr>
          </a:p>
        </p:txBody>
      </p:sp>
      <p:sp>
        <p:nvSpPr>
          <p:cNvPr id="1423" name="Google Shape;1423;p245"/>
          <p:cNvSpPr/>
          <p:nvPr/>
        </p:nvSpPr>
        <p:spPr>
          <a:xfrm>
            <a:off x="4720313" y="1417175"/>
            <a:ext cx="3592800" cy="6051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45"/>
          <p:cNvSpPr/>
          <p:nvPr/>
        </p:nvSpPr>
        <p:spPr>
          <a:xfrm>
            <a:off x="637100" y="2641034"/>
            <a:ext cx="7840800" cy="1645800"/>
          </a:xfrm>
          <a:prstGeom prst="roundRect">
            <a:avLst>
              <a:gd fmla="val 4305" name="adj"/>
            </a:avLst>
          </a:prstGeom>
          <a:solidFill>
            <a:srgbClr val="F3F3F3"/>
          </a:solidFill>
          <a:ln cap="flat" cmpd="sng" w="9525">
            <a:solidFill>
              <a:srgbClr val="D9D9D9"/>
            </a:solidFill>
            <a:prstDash val="solid"/>
            <a:round/>
            <a:headEnd len="sm" w="sm" type="none"/>
            <a:tailEnd len="sm" w="sm" type="none"/>
          </a:ln>
        </p:spPr>
        <p:txBody>
          <a:bodyPr anchorCtr="0" anchor="t" bIns="91425" lIns="91425" spcFirstLastPara="1" rIns="91425" wrap="square" tIns="20575">
            <a:noAutofit/>
          </a:bodyPr>
          <a:lstStyle/>
          <a:p>
            <a:pPr indent="0" lvl="0" marL="0" rtl="0" algn="ctr">
              <a:spcBef>
                <a:spcPts val="0"/>
              </a:spcBef>
              <a:spcAft>
                <a:spcPts val="0"/>
              </a:spcAft>
              <a:buClr>
                <a:schemeClr val="dk1"/>
              </a:buClr>
              <a:buSzPts val="800"/>
              <a:buFont typeface="Arial"/>
              <a:buNone/>
            </a:pPr>
            <a:r>
              <a:rPr b="1" lang="en" sz="800">
                <a:solidFill>
                  <a:schemeClr val="dk1"/>
                </a:solidFill>
                <a:latin typeface="Verizon NHG TX"/>
                <a:ea typeface="Verizon NHG TX"/>
                <a:cs typeface="Verizon NHG TX"/>
                <a:sym typeface="Verizon NHG TX"/>
              </a:rPr>
              <a:t>Experience Services Layer</a:t>
            </a:r>
            <a:endParaRPr b="1" sz="800">
              <a:solidFill>
                <a:schemeClr val="dk1"/>
              </a:solidFill>
              <a:latin typeface="Verizon NHG TX"/>
              <a:ea typeface="Verizon NHG TX"/>
              <a:cs typeface="Verizon NHG TX"/>
              <a:sym typeface="Verizon NHG TX"/>
            </a:endParaRPr>
          </a:p>
        </p:txBody>
      </p:sp>
      <p:sp>
        <p:nvSpPr>
          <p:cNvPr id="1425" name="Google Shape;1425;p245"/>
          <p:cNvSpPr/>
          <p:nvPr/>
        </p:nvSpPr>
        <p:spPr>
          <a:xfrm>
            <a:off x="2604793" y="3585877"/>
            <a:ext cx="3554100" cy="527400"/>
          </a:xfrm>
          <a:prstGeom prst="roundRect">
            <a:avLst>
              <a:gd fmla="val 16667" name="adj"/>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45"/>
          <p:cNvSpPr/>
          <p:nvPr/>
        </p:nvSpPr>
        <p:spPr>
          <a:xfrm>
            <a:off x="2347376" y="2127049"/>
            <a:ext cx="6127500" cy="223800"/>
          </a:xfrm>
          <a:prstGeom prst="rect">
            <a:avLst/>
          </a:prstGeom>
          <a:solidFill>
            <a:srgbClr val="6277A6"/>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800"/>
              <a:buFont typeface="Arial"/>
              <a:buNone/>
            </a:pPr>
            <a:r>
              <a:rPr b="1" lang="en" sz="800">
                <a:solidFill>
                  <a:schemeClr val="lt1"/>
                </a:solidFill>
                <a:latin typeface="Verizon NHG TX"/>
                <a:ea typeface="Verizon NHG TX"/>
                <a:cs typeface="Verizon NHG TX"/>
                <a:sym typeface="Verizon NHG TX"/>
              </a:rPr>
              <a:t> Security Gateway</a:t>
            </a:r>
            <a:endParaRPr b="1" sz="800">
              <a:solidFill>
                <a:schemeClr val="lt1"/>
              </a:solidFill>
              <a:latin typeface="Verizon NHG TX"/>
              <a:ea typeface="Verizon NHG TX"/>
              <a:cs typeface="Verizon NHG TX"/>
              <a:sym typeface="Verizon NHG TX"/>
            </a:endParaRPr>
          </a:p>
        </p:txBody>
      </p:sp>
      <p:sp>
        <p:nvSpPr>
          <p:cNvPr id="1427" name="Google Shape;1427;p245"/>
          <p:cNvSpPr/>
          <p:nvPr/>
        </p:nvSpPr>
        <p:spPr>
          <a:xfrm>
            <a:off x="640080" y="2384042"/>
            <a:ext cx="7840800" cy="223800"/>
          </a:xfrm>
          <a:prstGeom prst="rect">
            <a:avLst/>
          </a:prstGeom>
          <a:solidFill>
            <a:srgbClr val="D0E0E3"/>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800"/>
              <a:buFont typeface="Arial"/>
              <a:buNone/>
            </a:pPr>
            <a:r>
              <a:rPr b="1" lang="en" sz="800">
                <a:latin typeface="Verizon NHG TX"/>
                <a:ea typeface="Verizon NHG TX"/>
                <a:cs typeface="Verizon NHG TX"/>
                <a:sym typeface="Verizon NHG TX"/>
              </a:rPr>
              <a:t>API Gateway</a:t>
            </a:r>
            <a:endParaRPr b="1" sz="800">
              <a:latin typeface="Verizon NHG TX"/>
              <a:ea typeface="Verizon NHG TX"/>
              <a:cs typeface="Verizon NHG TX"/>
              <a:sym typeface="Verizon NHG TX"/>
            </a:endParaRPr>
          </a:p>
        </p:txBody>
      </p:sp>
      <p:cxnSp>
        <p:nvCxnSpPr>
          <p:cNvPr id="1428" name="Google Shape;1428;p245"/>
          <p:cNvCxnSpPr/>
          <p:nvPr/>
        </p:nvCxnSpPr>
        <p:spPr>
          <a:xfrm>
            <a:off x="8469094" y="4704304"/>
            <a:ext cx="304500" cy="4200"/>
          </a:xfrm>
          <a:prstGeom prst="straightConnector1">
            <a:avLst/>
          </a:prstGeom>
          <a:noFill/>
          <a:ln cap="flat" cmpd="sng" w="9525">
            <a:solidFill>
              <a:srgbClr val="000000"/>
            </a:solidFill>
            <a:prstDash val="solid"/>
            <a:round/>
            <a:headEnd len="med" w="med" type="triangle"/>
            <a:tailEnd len="med" w="med" type="triangle"/>
          </a:ln>
        </p:spPr>
      </p:cxnSp>
      <p:sp>
        <p:nvSpPr>
          <p:cNvPr id="1429" name="Google Shape;1429;p245"/>
          <p:cNvSpPr/>
          <p:nvPr/>
        </p:nvSpPr>
        <p:spPr>
          <a:xfrm>
            <a:off x="567019" y="780782"/>
            <a:ext cx="8119800" cy="5274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700">
                <a:latin typeface="Verizon NHG TX"/>
                <a:ea typeface="Verizon NHG TX"/>
                <a:cs typeface="Verizon NHG TX"/>
                <a:sym typeface="Verizon NHG TX"/>
              </a:rPr>
              <a:t>Human to </a:t>
            </a:r>
            <a:endParaRPr b="1" sz="700">
              <a:latin typeface="Verizon NHG TX"/>
              <a:ea typeface="Verizon NHG TX"/>
              <a:cs typeface="Verizon NHG TX"/>
              <a:sym typeface="Verizon NHG TX"/>
            </a:endParaRPr>
          </a:p>
          <a:p>
            <a:pPr indent="0" lvl="0" marL="0" marR="0" rtl="0" algn="l">
              <a:lnSpc>
                <a:spcPct val="100000"/>
              </a:lnSpc>
              <a:spcBef>
                <a:spcPts val="0"/>
              </a:spcBef>
              <a:spcAft>
                <a:spcPts val="0"/>
              </a:spcAft>
              <a:buNone/>
            </a:pPr>
            <a:r>
              <a:rPr b="1" lang="en" sz="700">
                <a:latin typeface="Verizon NHG TX"/>
                <a:ea typeface="Verizon NHG TX"/>
                <a:cs typeface="Verizon NHG TX"/>
                <a:sym typeface="Verizon NHG TX"/>
              </a:rPr>
              <a:t>Human </a:t>
            </a:r>
            <a:endParaRPr b="1" sz="700">
              <a:latin typeface="Verizon NHG TX"/>
              <a:ea typeface="Verizon NHG TX"/>
              <a:cs typeface="Verizon NHG TX"/>
              <a:sym typeface="Verizon NHG TX"/>
            </a:endParaRPr>
          </a:p>
        </p:txBody>
      </p:sp>
      <p:sp>
        <p:nvSpPr>
          <p:cNvPr id="1430" name="Google Shape;1430;p245"/>
          <p:cNvSpPr txBox="1"/>
          <p:nvPr/>
        </p:nvSpPr>
        <p:spPr>
          <a:xfrm>
            <a:off x="1203600" y="1102255"/>
            <a:ext cx="481800" cy="129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rPr i="0" lang="en" sz="600" u="none" cap="none" strike="noStrike">
                <a:solidFill>
                  <a:srgbClr val="666666"/>
                </a:solidFill>
                <a:latin typeface="Verizon NHG TX"/>
                <a:ea typeface="Verizon NHG TX"/>
                <a:cs typeface="Verizon NHG TX"/>
                <a:sym typeface="Verizon NHG TX"/>
              </a:rPr>
              <a:t>Retail</a:t>
            </a:r>
            <a:endParaRPr i="0" sz="600" u="none" cap="none" strike="noStrike">
              <a:solidFill>
                <a:srgbClr val="666666"/>
              </a:solidFill>
              <a:latin typeface="Verizon NHG TX"/>
              <a:ea typeface="Verizon NHG TX"/>
              <a:cs typeface="Verizon NHG TX"/>
              <a:sym typeface="Verizon NHG TX"/>
            </a:endParaRPr>
          </a:p>
        </p:txBody>
      </p:sp>
      <p:pic>
        <p:nvPicPr>
          <p:cNvPr id="1431" name="Google Shape;1431;p245"/>
          <p:cNvPicPr preferRelativeResize="0"/>
          <p:nvPr/>
        </p:nvPicPr>
        <p:blipFill rotWithShape="1">
          <a:blip r:embed="rId3">
            <a:alphaModFix/>
          </a:blip>
          <a:srcRect b="0" l="0" r="0" t="0"/>
          <a:stretch/>
        </p:blipFill>
        <p:spPr>
          <a:xfrm>
            <a:off x="1320215" y="829882"/>
            <a:ext cx="246352" cy="225624"/>
          </a:xfrm>
          <a:prstGeom prst="rect">
            <a:avLst/>
          </a:prstGeom>
          <a:noFill/>
          <a:ln>
            <a:noFill/>
          </a:ln>
        </p:spPr>
      </p:pic>
      <p:sp>
        <p:nvSpPr>
          <p:cNvPr id="1432" name="Google Shape;1432;p245"/>
          <p:cNvSpPr txBox="1"/>
          <p:nvPr/>
        </p:nvSpPr>
        <p:spPr>
          <a:xfrm>
            <a:off x="1651418" y="1102255"/>
            <a:ext cx="481800" cy="129600"/>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None/>
            </a:pPr>
            <a:r>
              <a:rPr i="0" lang="en" sz="600" u="none" cap="none" strike="noStrike">
                <a:solidFill>
                  <a:srgbClr val="666666"/>
                </a:solidFill>
                <a:latin typeface="Verizon NHG TX"/>
                <a:ea typeface="Verizon NHG TX"/>
                <a:cs typeface="Verizon NHG TX"/>
                <a:sym typeface="Verizon NHG TX"/>
              </a:rPr>
              <a:t>Center</a:t>
            </a:r>
            <a:endParaRPr i="0" sz="600" u="none" cap="none" strike="noStrike">
              <a:solidFill>
                <a:srgbClr val="666666"/>
              </a:solidFill>
              <a:latin typeface="Verizon NHG TX"/>
              <a:ea typeface="Verizon NHG TX"/>
              <a:cs typeface="Verizon NHG TX"/>
              <a:sym typeface="Verizon NHG TX"/>
            </a:endParaRPr>
          </a:p>
        </p:txBody>
      </p:sp>
      <p:pic>
        <p:nvPicPr>
          <p:cNvPr id="1433" name="Google Shape;1433;p245"/>
          <p:cNvPicPr preferRelativeResize="0"/>
          <p:nvPr/>
        </p:nvPicPr>
        <p:blipFill rotWithShape="1">
          <a:blip r:embed="rId4">
            <a:alphaModFix/>
          </a:blip>
          <a:srcRect b="0" l="0" r="0" t="0"/>
          <a:stretch/>
        </p:blipFill>
        <p:spPr>
          <a:xfrm>
            <a:off x="1794602" y="829882"/>
            <a:ext cx="195599" cy="233981"/>
          </a:xfrm>
          <a:prstGeom prst="rect">
            <a:avLst/>
          </a:prstGeom>
          <a:noFill/>
          <a:ln>
            <a:noFill/>
          </a:ln>
        </p:spPr>
      </p:pic>
      <p:sp>
        <p:nvSpPr>
          <p:cNvPr id="1434" name="Google Shape;1434;p245"/>
          <p:cNvSpPr txBox="1"/>
          <p:nvPr/>
        </p:nvSpPr>
        <p:spPr>
          <a:xfrm>
            <a:off x="2225625" y="1102255"/>
            <a:ext cx="274500" cy="129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rPr i="0" lang="en" sz="600" u="none" cap="none" strike="noStrike">
                <a:solidFill>
                  <a:srgbClr val="666666"/>
                </a:solidFill>
                <a:latin typeface="Verizon NHG TX"/>
                <a:ea typeface="Verizon NHG TX"/>
                <a:cs typeface="Verizon NHG TX"/>
                <a:sym typeface="Verizon NHG TX"/>
              </a:rPr>
              <a:t>Chat</a:t>
            </a:r>
            <a:endParaRPr sz="600">
              <a:solidFill>
                <a:srgbClr val="666666"/>
              </a:solidFill>
              <a:latin typeface="Verizon NHG TX"/>
              <a:ea typeface="Verizon NHG TX"/>
              <a:cs typeface="Verizon NHG TX"/>
              <a:sym typeface="Verizon NHG TX"/>
            </a:endParaRPr>
          </a:p>
        </p:txBody>
      </p:sp>
      <p:pic>
        <p:nvPicPr>
          <p:cNvPr id="1435" name="Google Shape;1435;p245"/>
          <p:cNvPicPr preferRelativeResize="0"/>
          <p:nvPr/>
        </p:nvPicPr>
        <p:blipFill rotWithShape="1">
          <a:blip r:embed="rId5">
            <a:alphaModFix/>
          </a:blip>
          <a:srcRect b="0" l="0" r="0" t="0"/>
          <a:stretch/>
        </p:blipFill>
        <p:spPr>
          <a:xfrm>
            <a:off x="2227765" y="829882"/>
            <a:ext cx="239509" cy="250694"/>
          </a:xfrm>
          <a:prstGeom prst="rect">
            <a:avLst/>
          </a:prstGeom>
          <a:noFill/>
          <a:ln>
            <a:noFill/>
          </a:ln>
        </p:spPr>
      </p:pic>
      <p:sp>
        <p:nvSpPr>
          <p:cNvPr id="1436" name="Google Shape;1436;p245"/>
          <p:cNvSpPr txBox="1"/>
          <p:nvPr/>
        </p:nvSpPr>
        <p:spPr>
          <a:xfrm>
            <a:off x="4598455" y="1082491"/>
            <a:ext cx="366600" cy="179700"/>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None/>
            </a:pPr>
            <a:r>
              <a:rPr i="0" lang="en" sz="600" u="none" cap="none" strike="noStrike">
                <a:solidFill>
                  <a:srgbClr val="666666"/>
                </a:solidFill>
                <a:latin typeface="Roboto"/>
                <a:ea typeface="Roboto"/>
                <a:cs typeface="Roboto"/>
                <a:sym typeface="Roboto"/>
              </a:rPr>
              <a:t>Social</a:t>
            </a:r>
            <a:endParaRPr sz="600">
              <a:solidFill>
                <a:srgbClr val="666666"/>
              </a:solidFill>
              <a:latin typeface="Roboto"/>
              <a:ea typeface="Roboto"/>
              <a:cs typeface="Roboto"/>
              <a:sym typeface="Roboto"/>
            </a:endParaRPr>
          </a:p>
        </p:txBody>
      </p:sp>
      <p:sp>
        <p:nvSpPr>
          <p:cNvPr id="1437" name="Google Shape;1437;p245"/>
          <p:cNvSpPr txBox="1"/>
          <p:nvPr/>
        </p:nvSpPr>
        <p:spPr>
          <a:xfrm>
            <a:off x="5025287" y="1088993"/>
            <a:ext cx="413400" cy="179700"/>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None/>
            </a:pPr>
            <a:r>
              <a:rPr lang="en" sz="600">
                <a:solidFill>
                  <a:srgbClr val="666666"/>
                </a:solidFill>
                <a:latin typeface="Roboto"/>
                <a:ea typeface="Roboto"/>
                <a:cs typeface="Roboto"/>
                <a:sym typeface="Roboto"/>
              </a:rPr>
              <a:t>Chat </a:t>
            </a:r>
            <a:r>
              <a:rPr i="0" lang="en" sz="600" u="none" cap="none" strike="noStrike">
                <a:solidFill>
                  <a:srgbClr val="666666"/>
                </a:solidFill>
                <a:latin typeface="Roboto"/>
                <a:ea typeface="Roboto"/>
                <a:cs typeface="Roboto"/>
                <a:sym typeface="Roboto"/>
              </a:rPr>
              <a:t>Bot</a:t>
            </a:r>
            <a:endParaRPr sz="600">
              <a:solidFill>
                <a:srgbClr val="666666"/>
              </a:solidFill>
              <a:latin typeface="Roboto"/>
              <a:ea typeface="Roboto"/>
              <a:cs typeface="Roboto"/>
              <a:sym typeface="Roboto"/>
            </a:endParaRPr>
          </a:p>
        </p:txBody>
      </p:sp>
      <p:sp>
        <p:nvSpPr>
          <p:cNvPr id="1438" name="Google Shape;1438;p245"/>
          <p:cNvSpPr txBox="1"/>
          <p:nvPr/>
        </p:nvSpPr>
        <p:spPr>
          <a:xfrm>
            <a:off x="5351976" y="1093670"/>
            <a:ext cx="786300" cy="159600"/>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None/>
            </a:pPr>
            <a:r>
              <a:rPr lang="en" sz="600">
                <a:solidFill>
                  <a:srgbClr val="666666"/>
                </a:solidFill>
                <a:latin typeface="Roboto"/>
                <a:ea typeface="Roboto"/>
                <a:cs typeface="Roboto"/>
                <a:sym typeface="Roboto"/>
              </a:rPr>
              <a:t>Smart Assistant</a:t>
            </a:r>
            <a:endParaRPr sz="600">
              <a:solidFill>
                <a:srgbClr val="666666"/>
              </a:solidFill>
              <a:latin typeface="Roboto"/>
              <a:ea typeface="Roboto"/>
              <a:cs typeface="Roboto"/>
              <a:sym typeface="Roboto"/>
            </a:endParaRPr>
          </a:p>
        </p:txBody>
      </p:sp>
      <p:sp>
        <p:nvSpPr>
          <p:cNvPr id="1439" name="Google Shape;1439;p245"/>
          <p:cNvSpPr txBox="1"/>
          <p:nvPr/>
        </p:nvSpPr>
        <p:spPr>
          <a:xfrm>
            <a:off x="3362910" y="1099353"/>
            <a:ext cx="481800" cy="1596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rPr i="0" lang="en" sz="600" u="none" cap="none" strike="noStrike">
                <a:solidFill>
                  <a:srgbClr val="666666"/>
                </a:solidFill>
                <a:latin typeface="Roboto"/>
                <a:ea typeface="Roboto"/>
                <a:cs typeface="Roboto"/>
                <a:sym typeface="Roboto"/>
              </a:rPr>
              <a:t>Online</a:t>
            </a:r>
            <a:endParaRPr i="0" sz="600" u="none" cap="none" strike="noStrike">
              <a:solidFill>
                <a:srgbClr val="666666"/>
              </a:solidFill>
              <a:latin typeface="Roboto"/>
              <a:ea typeface="Roboto"/>
              <a:cs typeface="Roboto"/>
              <a:sym typeface="Roboto"/>
            </a:endParaRPr>
          </a:p>
        </p:txBody>
      </p:sp>
      <p:pic>
        <p:nvPicPr>
          <p:cNvPr id="1440" name="Google Shape;1440;p245"/>
          <p:cNvPicPr preferRelativeResize="0"/>
          <p:nvPr/>
        </p:nvPicPr>
        <p:blipFill rotWithShape="1">
          <a:blip r:embed="rId6">
            <a:alphaModFix/>
          </a:blip>
          <a:srcRect b="0" l="0" r="0" t="0"/>
          <a:stretch/>
        </p:blipFill>
        <p:spPr>
          <a:xfrm>
            <a:off x="3487813" y="829882"/>
            <a:ext cx="239509" cy="250694"/>
          </a:xfrm>
          <a:prstGeom prst="rect">
            <a:avLst/>
          </a:prstGeom>
          <a:noFill/>
          <a:ln>
            <a:noFill/>
          </a:ln>
        </p:spPr>
      </p:pic>
      <p:sp>
        <p:nvSpPr>
          <p:cNvPr id="1441" name="Google Shape;1441;p245"/>
          <p:cNvSpPr txBox="1"/>
          <p:nvPr/>
        </p:nvSpPr>
        <p:spPr>
          <a:xfrm>
            <a:off x="3864028" y="1088998"/>
            <a:ext cx="309300" cy="179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rPr i="0" lang="en" sz="600" u="none" cap="none" strike="noStrike">
                <a:solidFill>
                  <a:srgbClr val="666666"/>
                </a:solidFill>
                <a:latin typeface="Roboto"/>
                <a:ea typeface="Roboto"/>
                <a:cs typeface="Roboto"/>
                <a:sym typeface="Roboto"/>
              </a:rPr>
              <a:t>Apps</a:t>
            </a:r>
            <a:endParaRPr i="0" sz="600" u="none" cap="none" strike="noStrike">
              <a:solidFill>
                <a:srgbClr val="666666"/>
              </a:solidFill>
              <a:latin typeface="Roboto"/>
              <a:ea typeface="Roboto"/>
              <a:cs typeface="Roboto"/>
              <a:sym typeface="Roboto"/>
            </a:endParaRPr>
          </a:p>
        </p:txBody>
      </p:sp>
      <p:pic>
        <p:nvPicPr>
          <p:cNvPr id="1442" name="Google Shape;1442;p245"/>
          <p:cNvPicPr preferRelativeResize="0"/>
          <p:nvPr/>
        </p:nvPicPr>
        <p:blipFill rotWithShape="1">
          <a:blip r:embed="rId7">
            <a:alphaModFix/>
          </a:blip>
          <a:srcRect b="0" l="0" r="0" t="0"/>
          <a:stretch/>
        </p:blipFill>
        <p:spPr>
          <a:xfrm>
            <a:off x="3922942" y="829882"/>
            <a:ext cx="179631" cy="250694"/>
          </a:xfrm>
          <a:prstGeom prst="rect">
            <a:avLst/>
          </a:prstGeom>
          <a:noFill/>
          <a:ln>
            <a:noFill/>
          </a:ln>
        </p:spPr>
      </p:pic>
      <p:sp>
        <p:nvSpPr>
          <p:cNvPr id="1443" name="Google Shape;1443;p245"/>
          <p:cNvSpPr txBox="1"/>
          <p:nvPr/>
        </p:nvSpPr>
        <p:spPr>
          <a:xfrm>
            <a:off x="4175535" y="1082796"/>
            <a:ext cx="413400" cy="179700"/>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None/>
            </a:pPr>
            <a:r>
              <a:rPr i="0" lang="en" sz="600" u="none" cap="none" strike="noStrike">
                <a:solidFill>
                  <a:srgbClr val="666666"/>
                </a:solidFill>
                <a:latin typeface="Roboto"/>
                <a:ea typeface="Roboto"/>
                <a:cs typeface="Roboto"/>
                <a:sym typeface="Roboto"/>
              </a:rPr>
              <a:t>IVR</a:t>
            </a:r>
            <a:endParaRPr sz="600">
              <a:solidFill>
                <a:srgbClr val="666666"/>
              </a:solidFill>
              <a:latin typeface="Roboto"/>
              <a:ea typeface="Roboto"/>
              <a:cs typeface="Roboto"/>
              <a:sym typeface="Roboto"/>
            </a:endParaRPr>
          </a:p>
        </p:txBody>
      </p:sp>
      <p:pic>
        <p:nvPicPr>
          <p:cNvPr id="1444" name="Google Shape;1444;p245"/>
          <p:cNvPicPr preferRelativeResize="0"/>
          <p:nvPr/>
        </p:nvPicPr>
        <p:blipFill rotWithShape="1">
          <a:blip r:embed="rId8">
            <a:alphaModFix/>
          </a:blip>
          <a:srcRect b="0" l="0" r="0" t="0"/>
          <a:stretch/>
        </p:blipFill>
        <p:spPr>
          <a:xfrm>
            <a:off x="4298193" y="829882"/>
            <a:ext cx="224539" cy="250694"/>
          </a:xfrm>
          <a:prstGeom prst="rect">
            <a:avLst/>
          </a:prstGeom>
          <a:noFill/>
          <a:ln>
            <a:noFill/>
          </a:ln>
        </p:spPr>
      </p:pic>
      <p:pic>
        <p:nvPicPr>
          <p:cNvPr id="1445" name="Google Shape;1445;p245"/>
          <p:cNvPicPr preferRelativeResize="0"/>
          <p:nvPr/>
        </p:nvPicPr>
        <p:blipFill rotWithShape="1">
          <a:blip r:embed="rId9">
            <a:alphaModFix/>
          </a:blip>
          <a:srcRect b="0" l="0" r="0" t="0"/>
          <a:stretch/>
        </p:blipFill>
        <p:spPr>
          <a:xfrm>
            <a:off x="4718353" y="829882"/>
            <a:ext cx="136165" cy="240030"/>
          </a:xfrm>
          <a:prstGeom prst="rect">
            <a:avLst/>
          </a:prstGeom>
          <a:noFill/>
          <a:ln>
            <a:noFill/>
          </a:ln>
        </p:spPr>
      </p:pic>
      <p:pic>
        <p:nvPicPr>
          <p:cNvPr id="1446" name="Google Shape;1446;p245"/>
          <p:cNvPicPr preferRelativeResize="0"/>
          <p:nvPr/>
        </p:nvPicPr>
        <p:blipFill rotWithShape="1">
          <a:blip r:embed="rId10">
            <a:alphaModFix/>
          </a:blip>
          <a:srcRect b="0" l="0" r="0" t="0"/>
          <a:stretch/>
        </p:blipFill>
        <p:spPr>
          <a:xfrm>
            <a:off x="5126338" y="829882"/>
            <a:ext cx="247492" cy="259040"/>
          </a:xfrm>
          <a:prstGeom prst="rect">
            <a:avLst/>
          </a:prstGeom>
          <a:noFill/>
          <a:ln>
            <a:noFill/>
          </a:ln>
        </p:spPr>
      </p:pic>
      <p:pic>
        <p:nvPicPr>
          <p:cNvPr id="1447" name="Google Shape;1447;p245"/>
          <p:cNvPicPr preferRelativeResize="0"/>
          <p:nvPr/>
        </p:nvPicPr>
        <p:blipFill rotWithShape="1">
          <a:blip r:embed="rId11">
            <a:alphaModFix/>
          </a:blip>
          <a:srcRect b="0" l="0" r="0" t="0"/>
          <a:stretch/>
        </p:blipFill>
        <p:spPr>
          <a:xfrm>
            <a:off x="5645651" y="829882"/>
            <a:ext cx="131730" cy="250683"/>
          </a:xfrm>
          <a:prstGeom prst="rect">
            <a:avLst/>
          </a:prstGeom>
          <a:noFill/>
          <a:ln>
            <a:noFill/>
          </a:ln>
        </p:spPr>
      </p:pic>
      <p:sp>
        <p:nvSpPr>
          <p:cNvPr id="1448" name="Google Shape;1448;p245"/>
          <p:cNvSpPr txBox="1"/>
          <p:nvPr/>
        </p:nvSpPr>
        <p:spPr>
          <a:xfrm>
            <a:off x="5781785" y="889668"/>
            <a:ext cx="5259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600">
                <a:latin typeface="Roboto"/>
                <a:ea typeface="Roboto"/>
                <a:cs typeface="Roboto"/>
                <a:sym typeface="Roboto"/>
              </a:rPr>
              <a:t>+ more</a:t>
            </a:r>
            <a:endParaRPr i="1" sz="600">
              <a:latin typeface="Roboto"/>
              <a:ea typeface="Roboto"/>
              <a:cs typeface="Roboto"/>
              <a:sym typeface="Roboto"/>
            </a:endParaRPr>
          </a:p>
        </p:txBody>
      </p:sp>
      <p:pic>
        <p:nvPicPr>
          <p:cNvPr id="1449" name="Google Shape;1449;p245"/>
          <p:cNvPicPr preferRelativeResize="0"/>
          <p:nvPr/>
        </p:nvPicPr>
        <p:blipFill>
          <a:blip r:embed="rId12">
            <a:alphaModFix amt="38000"/>
          </a:blip>
          <a:stretch>
            <a:fillRect/>
          </a:stretch>
        </p:blipFill>
        <p:spPr>
          <a:xfrm>
            <a:off x="6897700" y="829882"/>
            <a:ext cx="274500" cy="274500"/>
          </a:xfrm>
          <a:prstGeom prst="rect">
            <a:avLst/>
          </a:prstGeom>
          <a:noFill/>
          <a:ln>
            <a:noFill/>
          </a:ln>
        </p:spPr>
      </p:pic>
      <p:pic>
        <p:nvPicPr>
          <p:cNvPr id="1450" name="Google Shape;1450;p245"/>
          <p:cNvPicPr preferRelativeResize="0"/>
          <p:nvPr/>
        </p:nvPicPr>
        <p:blipFill>
          <a:blip r:embed="rId13">
            <a:alphaModFix amt="40000"/>
          </a:blip>
          <a:stretch>
            <a:fillRect/>
          </a:stretch>
        </p:blipFill>
        <p:spPr>
          <a:xfrm>
            <a:off x="7315575" y="829882"/>
            <a:ext cx="309300" cy="309300"/>
          </a:xfrm>
          <a:prstGeom prst="rect">
            <a:avLst/>
          </a:prstGeom>
          <a:noFill/>
          <a:ln>
            <a:noFill/>
          </a:ln>
        </p:spPr>
      </p:pic>
      <p:pic>
        <p:nvPicPr>
          <p:cNvPr id="1451" name="Google Shape;1451;p245"/>
          <p:cNvPicPr preferRelativeResize="0"/>
          <p:nvPr/>
        </p:nvPicPr>
        <p:blipFill>
          <a:blip r:embed="rId14">
            <a:alphaModFix amt="44000"/>
          </a:blip>
          <a:stretch>
            <a:fillRect/>
          </a:stretch>
        </p:blipFill>
        <p:spPr>
          <a:xfrm>
            <a:off x="8220925" y="829882"/>
            <a:ext cx="309300" cy="309300"/>
          </a:xfrm>
          <a:prstGeom prst="rect">
            <a:avLst/>
          </a:prstGeom>
          <a:noFill/>
          <a:ln>
            <a:noFill/>
          </a:ln>
        </p:spPr>
      </p:pic>
      <p:pic>
        <p:nvPicPr>
          <p:cNvPr id="1452" name="Google Shape;1452;p245"/>
          <p:cNvPicPr preferRelativeResize="0"/>
          <p:nvPr/>
        </p:nvPicPr>
        <p:blipFill>
          <a:blip r:embed="rId15">
            <a:alphaModFix amt="66000"/>
          </a:blip>
          <a:stretch>
            <a:fillRect/>
          </a:stretch>
        </p:blipFill>
        <p:spPr>
          <a:xfrm>
            <a:off x="7768250" y="829882"/>
            <a:ext cx="309300" cy="309300"/>
          </a:xfrm>
          <a:prstGeom prst="rect">
            <a:avLst/>
          </a:prstGeom>
          <a:noFill/>
          <a:ln>
            <a:noFill/>
          </a:ln>
        </p:spPr>
      </p:pic>
      <p:sp>
        <p:nvSpPr>
          <p:cNvPr id="1453" name="Google Shape;1453;p245"/>
          <p:cNvSpPr txBox="1"/>
          <p:nvPr/>
        </p:nvSpPr>
        <p:spPr>
          <a:xfrm>
            <a:off x="6900717" y="1077207"/>
            <a:ext cx="274500" cy="179700"/>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None/>
            </a:pPr>
            <a:r>
              <a:rPr lang="en" sz="600">
                <a:solidFill>
                  <a:srgbClr val="666666"/>
                </a:solidFill>
                <a:latin typeface="Roboto"/>
                <a:ea typeface="Roboto"/>
                <a:cs typeface="Roboto"/>
                <a:sym typeface="Roboto"/>
              </a:rPr>
              <a:t>Car</a:t>
            </a:r>
            <a:endParaRPr sz="600">
              <a:solidFill>
                <a:srgbClr val="666666"/>
              </a:solidFill>
              <a:latin typeface="Roboto"/>
              <a:ea typeface="Roboto"/>
              <a:cs typeface="Roboto"/>
              <a:sym typeface="Roboto"/>
            </a:endParaRPr>
          </a:p>
        </p:txBody>
      </p:sp>
      <p:sp>
        <p:nvSpPr>
          <p:cNvPr id="1454" name="Google Shape;1454;p245"/>
          <p:cNvSpPr txBox="1"/>
          <p:nvPr/>
        </p:nvSpPr>
        <p:spPr>
          <a:xfrm>
            <a:off x="7239001" y="1090607"/>
            <a:ext cx="481800" cy="179700"/>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None/>
            </a:pPr>
            <a:r>
              <a:rPr lang="en" sz="600">
                <a:solidFill>
                  <a:srgbClr val="666666"/>
                </a:solidFill>
                <a:latin typeface="Roboto"/>
                <a:ea typeface="Roboto"/>
                <a:cs typeface="Roboto"/>
                <a:sym typeface="Roboto"/>
              </a:rPr>
              <a:t>Home/City</a:t>
            </a:r>
            <a:endParaRPr sz="600">
              <a:solidFill>
                <a:srgbClr val="666666"/>
              </a:solidFill>
              <a:latin typeface="Roboto"/>
              <a:ea typeface="Roboto"/>
              <a:cs typeface="Roboto"/>
              <a:sym typeface="Roboto"/>
            </a:endParaRPr>
          </a:p>
        </p:txBody>
      </p:sp>
      <p:sp>
        <p:nvSpPr>
          <p:cNvPr id="1455" name="Google Shape;1455;p245"/>
          <p:cNvSpPr txBox="1"/>
          <p:nvPr/>
        </p:nvSpPr>
        <p:spPr>
          <a:xfrm>
            <a:off x="7696201" y="1097306"/>
            <a:ext cx="481800" cy="179700"/>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None/>
            </a:pPr>
            <a:r>
              <a:rPr lang="en" sz="600">
                <a:solidFill>
                  <a:srgbClr val="666666"/>
                </a:solidFill>
                <a:latin typeface="Roboto"/>
                <a:ea typeface="Roboto"/>
                <a:cs typeface="Roboto"/>
                <a:sym typeface="Roboto"/>
              </a:rPr>
              <a:t>Devices</a:t>
            </a:r>
            <a:endParaRPr sz="600">
              <a:solidFill>
                <a:srgbClr val="666666"/>
              </a:solidFill>
              <a:latin typeface="Roboto"/>
              <a:ea typeface="Roboto"/>
              <a:cs typeface="Roboto"/>
              <a:sym typeface="Roboto"/>
            </a:endParaRPr>
          </a:p>
        </p:txBody>
      </p:sp>
      <p:sp>
        <p:nvSpPr>
          <p:cNvPr id="1456" name="Google Shape;1456;p245"/>
          <p:cNvSpPr txBox="1"/>
          <p:nvPr/>
        </p:nvSpPr>
        <p:spPr>
          <a:xfrm>
            <a:off x="8146702" y="1097306"/>
            <a:ext cx="481800" cy="179700"/>
          </a:xfrm>
          <a:prstGeom prst="rect">
            <a:avLst/>
          </a:prstGeom>
          <a:noFill/>
          <a:ln>
            <a:noFill/>
          </a:ln>
        </p:spPr>
        <p:txBody>
          <a:bodyPr anchorCtr="0" anchor="t" bIns="45700" lIns="45700" spcFirstLastPara="1" rIns="45700" wrap="square" tIns="45700">
            <a:noAutofit/>
          </a:bodyPr>
          <a:lstStyle/>
          <a:p>
            <a:pPr indent="0" lvl="0" marL="0" marR="0" rtl="0" algn="ctr">
              <a:lnSpc>
                <a:spcPct val="90000"/>
              </a:lnSpc>
              <a:spcBef>
                <a:spcPts val="0"/>
              </a:spcBef>
              <a:spcAft>
                <a:spcPts val="0"/>
              </a:spcAft>
              <a:buNone/>
            </a:pPr>
            <a:r>
              <a:rPr lang="en" sz="600">
                <a:solidFill>
                  <a:srgbClr val="666666"/>
                </a:solidFill>
                <a:latin typeface="Roboto"/>
                <a:ea typeface="Roboto"/>
                <a:cs typeface="Roboto"/>
                <a:sym typeface="Roboto"/>
              </a:rPr>
              <a:t>Partners</a:t>
            </a:r>
            <a:endParaRPr sz="600">
              <a:solidFill>
                <a:srgbClr val="666666"/>
              </a:solidFill>
              <a:latin typeface="Roboto"/>
              <a:ea typeface="Roboto"/>
              <a:cs typeface="Roboto"/>
              <a:sym typeface="Roboto"/>
            </a:endParaRPr>
          </a:p>
        </p:txBody>
      </p:sp>
      <p:sp>
        <p:nvSpPr>
          <p:cNvPr id="1457" name="Google Shape;1457;p245"/>
          <p:cNvSpPr txBox="1"/>
          <p:nvPr/>
        </p:nvSpPr>
        <p:spPr>
          <a:xfrm rot="-5400000">
            <a:off x="-520000" y="2480536"/>
            <a:ext cx="15450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Verizon NHG TX"/>
                <a:ea typeface="Verizon NHG TX"/>
                <a:cs typeface="Verizon NHG TX"/>
                <a:sym typeface="Verizon NHG TX"/>
              </a:rPr>
              <a:t>Systems of Engagement</a:t>
            </a:r>
            <a:endParaRPr b="1" sz="700">
              <a:latin typeface="Verizon NHG TX"/>
              <a:ea typeface="Verizon NHG TX"/>
              <a:cs typeface="Verizon NHG TX"/>
              <a:sym typeface="Verizon NHG TX"/>
            </a:endParaRPr>
          </a:p>
        </p:txBody>
      </p:sp>
      <p:sp>
        <p:nvSpPr>
          <p:cNvPr id="1458" name="Google Shape;1458;p245"/>
          <p:cNvSpPr/>
          <p:nvPr/>
        </p:nvSpPr>
        <p:spPr>
          <a:xfrm>
            <a:off x="472747" y="1411172"/>
            <a:ext cx="60000" cy="2862000"/>
          </a:xfrm>
          <a:prstGeom prst="leftBrace">
            <a:avLst>
              <a:gd fmla="val 2231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45"/>
          <p:cNvSpPr/>
          <p:nvPr/>
        </p:nvSpPr>
        <p:spPr>
          <a:xfrm rot="5400000">
            <a:off x="7514450" y="3276950"/>
            <a:ext cx="2712300" cy="224100"/>
          </a:xfrm>
          <a:prstGeom prst="rect">
            <a:avLst/>
          </a:prstGeom>
          <a:solidFill>
            <a:srgbClr val="741B47"/>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800"/>
              <a:buFont typeface="Arial"/>
              <a:buNone/>
            </a:pPr>
            <a:r>
              <a:rPr b="1" lang="en" sz="800">
                <a:solidFill>
                  <a:srgbClr val="FFFFFF"/>
                </a:solidFill>
                <a:latin typeface="Verizon NHG TX"/>
                <a:ea typeface="Verizon NHG TX"/>
                <a:cs typeface="Verizon NHG TX"/>
                <a:sym typeface="Verizon NHG TX"/>
              </a:rPr>
              <a:t>Systems of Insights</a:t>
            </a:r>
            <a:endParaRPr b="1" sz="800">
              <a:solidFill>
                <a:srgbClr val="FFFFFF"/>
              </a:solidFill>
              <a:latin typeface="Verizon NHG TX"/>
              <a:ea typeface="Verizon NHG TX"/>
              <a:cs typeface="Verizon NHG TX"/>
              <a:sym typeface="Verizon NHG TX"/>
            </a:endParaRPr>
          </a:p>
        </p:txBody>
      </p:sp>
      <p:sp>
        <p:nvSpPr>
          <p:cNvPr id="1460" name="Google Shape;1460;p245"/>
          <p:cNvSpPr/>
          <p:nvPr/>
        </p:nvSpPr>
        <p:spPr>
          <a:xfrm>
            <a:off x="606019" y="4592920"/>
            <a:ext cx="7863000" cy="2238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800"/>
              <a:buFont typeface="Arial"/>
              <a:buNone/>
            </a:pPr>
            <a:r>
              <a:rPr b="1" lang="en" sz="800">
                <a:latin typeface="Verizon NHG TX"/>
                <a:ea typeface="Verizon NHG TX"/>
                <a:cs typeface="Verizon NHG TX"/>
                <a:sym typeface="Verizon NHG TX"/>
              </a:rPr>
              <a:t>Systems of Record</a:t>
            </a:r>
            <a:endParaRPr b="1" sz="800">
              <a:latin typeface="Verizon NHG TX"/>
              <a:ea typeface="Verizon NHG TX"/>
              <a:cs typeface="Verizon NHG TX"/>
              <a:sym typeface="Verizon NHG TX"/>
            </a:endParaRPr>
          </a:p>
        </p:txBody>
      </p:sp>
      <p:sp>
        <p:nvSpPr>
          <p:cNvPr id="1461" name="Google Shape;1461;p245"/>
          <p:cNvSpPr/>
          <p:nvPr/>
        </p:nvSpPr>
        <p:spPr>
          <a:xfrm>
            <a:off x="2754225" y="780782"/>
            <a:ext cx="3423600" cy="52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700">
                <a:latin typeface="Verizon NHG TX"/>
                <a:ea typeface="Verizon NHG TX"/>
                <a:cs typeface="Verizon NHG TX"/>
                <a:sym typeface="Verizon NHG TX"/>
              </a:rPr>
              <a:t>Human to </a:t>
            </a:r>
            <a:endParaRPr b="1" sz="700">
              <a:latin typeface="Verizon NHG TX"/>
              <a:ea typeface="Verizon NHG TX"/>
              <a:cs typeface="Verizon NHG TX"/>
              <a:sym typeface="Verizon NHG TX"/>
            </a:endParaRPr>
          </a:p>
          <a:p>
            <a:pPr indent="0" lvl="0" marL="0" marR="0" rtl="0" algn="l">
              <a:lnSpc>
                <a:spcPct val="100000"/>
              </a:lnSpc>
              <a:spcBef>
                <a:spcPts val="0"/>
              </a:spcBef>
              <a:spcAft>
                <a:spcPts val="0"/>
              </a:spcAft>
              <a:buNone/>
            </a:pPr>
            <a:r>
              <a:rPr b="1" lang="en" sz="700">
                <a:latin typeface="Verizon NHG TX"/>
                <a:ea typeface="Verizon NHG TX"/>
                <a:cs typeface="Verizon NHG TX"/>
                <a:sym typeface="Verizon NHG TX"/>
              </a:rPr>
              <a:t>Machine </a:t>
            </a:r>
            <a:endParaRPr b="1" sz="700">
              <a:latin typeface="Verizon NHG TX"/>
              <a:ea typeface="Verizon NHG TX"/>
              <a:cs typeface="Verizon NHG TX"/>
              <a:sym typeface="Verizon NHG TX"/>
            </a:endParaRPr>
          </a:p>
        </p:txBody>
      </p:sp>
      <p:sp>
        <p:nvSpPr>
          <p:cNvPr id="1462" name="Google Shape;1462;p245"/>
          <p:cNvSpPr/>
          <p:nvPr/>
        </p:nvSpPr>
        <p:spPr>
          <a:xfrm>
            <a:off x="6214025" y="785032"/>
            <a:ext cx="2529600" cy="527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700">
                <a:latin typeface="Verizon NHG TX"/>
                <a:ea typeface="Verizon NHG TX"/>
                <a:cs typeface="Verizon NHG TX"/>
                <a:sym typeface="Verizon NHG TX"/>
              </a:rPr>
              <a:t>Machine to </a:t>
            </a:r>
            <a:endParaRPr b="1" sz="700">
              <a:latin typeface="Verizon NHG TX"/>
              <a:ea typeface="Verizon NHG TX"/>
              <a:cs typeface="Verizon NHG TX"/>
              <a:sym typeface="Verizon NHG TX"/>
            </a:endParaRPr>
          </a:p>
          <a:p>
            <a:pPr indent="0" lvl="0" marL="0" marR="0" rtl="0" algn="l">
              <a:lnSpc>
                <a:spcPct val="100000"/>
              </a:lnSpc>
              <a:spcBef>
                <a:spcPts val="0"/>
              </a:spcBef>
              <a:spcAft>
                <a:spcPts val="0"/>
              </a:spcAft>
              <a:buNone/>
            </a:pPr>
            <a:r>
              <a:rPr b="1" lang="en" sz="700">
                <a:latin typeface="Verizon NHG TX"/>
                <a:ea typeface="Verizon NHG TX"/>
                <a:cs typeface="Verizon NHG TX"/>
                <a:sym typeface="Verizon NHG TX"/>
              </a:rPr>
              <a:t>Machine </a:t>
            </a:r>
            <a:endParaRPr b="1" sz="700">
              <a:latin typeface="Verizon NHG TX"/>
              <a:ea typeface="Verizon NHG TX"/>
              <a:cs typeface="Verizon NHG TX"/>
              <a:sym typeface="Verizon NHG TX"/>
            </a:endParaRPr>
          </a:p>
        </p:txBody>
      </p:sp>
      <p:sp>
        <p:nvSpPr>
          <p:cNvPr id="1463" name="Google Shape;1463;p245"/>
          <p:cNvSpPr/>
          <p:nvPr/>
        </p:nvSpPr>
        <p:spPr>
          <a:xfrm>
            <a:off x="612553" y="4320027"/>
            <a:ext cx="7840800" cy="239700"/>
          </a:xfrm>
          <a:prstGeom prst="rect">
            <a:avLst/>
          </a:prstGeom>
          <a:solidFill>
            <a:srgbClr val="134F5C"/>
          </a:solidFill>
          <a:ln>
            <a:noFill/>
          </a:ln>
        </p:spPr>
        <p:txBody>
          <a:bodyPr anchorCtr="0" anchor="ctr" bIns="0" lIns="91425" spcFirstLastPara="1" rIns="91425" wrap="square" tIns="0">
            <a:noAutofit/>
          </a:bodyPr>
          <a:lstStyle/>
          <a:p>
            <a:pPr indent="0" lvl="0" marL="0" marR="0" rtl="0" algn="ctr">
              <a:lnSpc>
                <a:spcPct val="90000"/>
              </a:lnSpc>
              <a:spcBef>
                <a:spcPts val="0"/>
              </a:spcBef>
              <a:spcAft>
                <a:spcPts val="0"/>
              </a:spcAft>
              <a:buNone/>
            </a:pPr>
            <a:r>
              <a:rPr b="1" lang="en" sz="800">
                <a:solidFill>
                  <a:schemeClr val="lt1"/>
                </a:solidFill>
                <a:latin typeface="Verizon NHG TX"/>
                <a:ea typeface="Verizon NHG TX"/>
                <a:cs typeface="Verizon NHG TX"/>
                <a:sym typeface="Verizon NHG TX"/>
              </a:rPr>
              <a:t>CXP (BPM, Journey Tracking, Aggregate/Business Function &amp; Domain Services via API Gateway)</a:t>
            </a:r>
            <a:endParaRPr b="1" sz="800">
              <a:solidFill>
                <a:schemeClr val="lt1"/>
              </a:solidFill>
              <a:latin typeface="Verizon NHG TX"/>
              <a:ea typeface="Verizon NHG TX"/>
              <a:cs typeface="Verizon NHG TX"/>
              <a:sym typeface="Verizon NHG TX"/>
            </a:endParaRPr>
          </a:p>
        </p:txBody>
      </p:sp>
      <p:cxnSp>
        <p:nvCxnSpPr>
          <p:cNvPr id="1464" name="Google Shape;1464;p245"/>
          <p:cNvCxnSpPr/>
          <p:nvPr/>
        </p:nvCxnSpPr>
        <p:spPr>
          <a:xfrm flipH="1" rot="10800000">
            <a:off x="8457767" y="3820505"/>
            <a:ext cx="292500" cy="9000"/>
          </a:xfrm>
          <a:prstGeom prst="straightConnector1">
            <a:avLst/>
          </a:prstGeom>
          <a:noFill/>
          <a:ln cap="flat" cmpd="sng" w="9525">
            <a:solidFill>
              <a:srgbClr val="000000"/>
            </a:solidFill>
            <a:prstDash val="solid"/>
            <a:round/>
            <a:headEnd len="med" w="med" type="triangle"/>
            <a:tailEnd len="med" w="med" type="triangle"/>
          </a:ln>
        </p:spPr>
      </p:cxnSp>
      <p:cxnSp>
        <p:nvCxnSpPr>
          <p:cNvPr id="1465" name="Google Shape;1465;p245"/>
          <p:cNvCxnSpPr/>
          <p:nvPr/>
        </p:nvCxnSpPr>
        <p:spPr>
          <a:xfrm flipH="1" rot="10800000">
            <a:off x="8457767" y="4399765"/>
            <a:ext cx="292500" cy="9000"/>
          </a:xfrm>
          <a:prstGeom prst="straightConnector1">
            <a:avLst/>
          </a:prstGeom>
          <a:noFill/>
          <a:ln cap="flat" cmpd="sng" w="9525">
            <a:solidFill>
              <a:srgbClr val="000000"/>
            </a:solidFill>
            <a:prstDash val="solid"/>
            <a:round/>
            <a:headEnd len="med" w="med" type="triangle"/>
            <a:tailEnd len="med" w="med" type="triangle"/>
          </a:ln>
        </p:spPr>
      </p:cxnSp>
      <p:sp>
        <p:nvSpPr>
          <p:cNvPr id="1466" name="Google Shape;1466;p245"/>
          <p:cNvSpPr txBox="1"/>
          <p:nvPr>
            <p:ph type="title"/>
          </p:nvPr>
        </p:nvSpPr>
        <p:spPr>
          <a:xfrm>
            <a:off x="457200" y="422450"/>
            <a:ext cx="8119800" cy="258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latin typeface="Verizon NHG DS"/>
                <a:ea typeface="Verizon NHG DS"/>
                <a:cs typeface="Verizon NHG DS"/>
                <a:sym typeface="Verizon NHG DS"/>
              </a:rPr>
              <a:t>Current</a:t>
            </a:r>
            <a:r>
              <a:rPr lang="en" sz="2400">
                <a:latin typeface="Verizon NHG DS"/>
                <a:ea typeface="Verizon NHG DS"/>
                <a:cs typeface="Verizon NHG DS"/>
                <a:sym typeface="Verizon NHG DS"/>
              </a:rPr>
              <a:t> State : Content Driven AEM Pages</a:t>
            </a:r>
            <a:r>
              <a:rPr lang="en" sz="2400">
                <a:latin typeface="Verizon NHG DS"/>
                <a:ea typeface="Verizon NHG DS"/>
                <a:cs typeface="Verizon NHG DS"/>
                <a:sym typeface="Verizon NHG DS"/>
              </a:rPr>
              <a:t> Architecture</a:t>
            </a:r>
            <a:endParaRPr sz="2400">
              <a:latin typeface="Verizon NHG DS"/>
              <a:ea typeface="Verizon NHG DS"/>
              <a:cs typeface="Verizon NHG DS"/>
              <a:sym typeface="Verizon NHG DS"/>
            </a:endParaRPr>
          </a:p>
        </p:txBody>
      </p:sp>
      <p:sp>
        <p:nvSpPr>
          <p:cNvPr id="1467" name="Google Shape;1467;p245"/>
          <p:cNvSpPr/>
          <p:nvPr/>
        </p:nvSpPr>
        <p:spPr>
          <a:xfrm>
            <a:off x="2133225" y="2767932"/>
            <a:ext cx="1524600" cy="748800"/>
          </a:xfrm>
          <a:prstGeom prst="rect">
            <a:avLst/>
          </a:prstGeom>
          <a:solidFill>
            <a:srgbClr val="D9EAD3"/>
          </a:solidFill>
          <a:ln cap="sq" cmpd="sng" w="12700">
            <a:solidFill>
              <a:srgbClr val="434343"/>
            </a:solidFill>
            <a:prstDash val="solid"/>
            <a:round/>
            <a:headEnd len="sm" w="sm" type="none"/>
            <a:tailEnd len="sm" w="sm" type="none"/>
          </a:ln>
        </p:spPr>
        <p:txBody>
          <a:bodyPr anchorCtr="0" anchor="t" bIns="34275" lIns="41150" spcFirstLastPara="1" rIns="41150" wrap="square" tIns="34275">
            <a:noAutofit/>
          </a:bodyPr>
          <a:lstStyle/>
          <a:p>
            <a:pPr indent="0" lvl="0" marL="0" rtl="0" algn="l">
              <a:spcBef>
                <a:spcPts val="0"/>
              </a:spcBef>
              <a:spcAft>
                <a:spcPts val="0"/>
              </a:spcAft>
              <a:buNone/>
            </a:pPr>
            <a:r>
              <a:rPr b="1" lang="en" sz="700">
                <a:latin typeface="Verizon NHG TX"/>
                <a:ea typeface="Verizon NHG TX"/>
                <a:cs typeface="Verizon NHG TX"/>
                <a:sym typeface="Verizon NHG TX"/>
              </a:rPr>
              <a:t>Content Mgmt (AEM Publisher) </a:t>
            </a:r>
            <a:endParaRPr b="1" sz="700">
              <a:latin typeface="Verizon NHG TX"/>
              <a:ea typeface="Verizon NHG TX"/>
              <a:cs typeface="Verizon NHG TX"/>
              <a:sym typeface="Verizon NHG TX"/>
            </a:endParaRPr>
          </a:p>
        </p:txBody>
      </p:sp>
      <p:sp>
        <p:nvSpPr>
          <p:cNvPr id="1468" name="Google Shape;1468;p245"/>
          <p:cNvSpPr/>
          <p:nvPr/>
        </p:nvSpPr>
        <p:spPr>
          <a:xfrm>
            <a:off x="2498175" y="3228974"/>
            <a:ext cx="750600" cy="224700"/>
          </a:xfrm>
          <a:prstGeom prst="rect">
            <a:avLst/>
          </a:prstGeom>
          <a:solidFill>
            <a:srgbClr val="B6D7A8"/>
          </a:solidFill>
          <a:ln cap="sq" cmpd="sng" w="12700">
            <a:solidFill>
              <a:srgbClr val="434343"/>
            </a:solidFill>
            <a:prstDash val="solid"/>
            <a:round/>
            <a:headEnd len="sm" w="sm" type="none"/>
            <a:tailEnd len="sm" w="sm" type="none"/>
          </a:ln>
        </p:spPr>
        <p:txBody>
          <a:bodyPr anchorCtr="0" anchor="ctr" bIns="0" lIns="41150" spcFirstLastPara="1" rIns="41150" wrap="square" tIns="0">
            <a:noAutofit/>
          </a:bodyPr>
          <a:lstStyle/>
          <a:p>
            <a:pPr indent="0" lvl="0" marL="0" marR="0" rtl="0" algn="l">
              <a:spcBef>
                <a:spcPts val="0"/>
              </a:spcBef>
              <a:spcAft>
                <a:spcPts val="0"/>
              </a:spcAft>
              <a:buNone/>
            </a:pPr>
            <a:r>
              <a:rPr lang="en" sz="700">
                <a:latin typeface="Verizon NHG TX"/>
                <a:ea typeface="Verizon NHG TX"/>
                <a:cs typeface="Verizon NHG TX"/>
                <a:sym typeface="Verizon NHG TX"/>
              </a:rPr>
              <a:t>JSON Exporter</a:t>
            </a:r>
            <a:endParaRPr i="0" sz="700" u="none" cap="none" strike="noStrike">
              <a:solidFill>
                <a:srgbClr val="000000"/>
              </a:solidFill>
              <a:latin typeface="Verizon NHG TX"/>
              <a:ea typeface="Verizon NHG TX"/>
              <a:cs typeface="Verizon NHG TX"/>
              <a:sym typeface="Verizon NHG TX"/>
            </a:endParaRPr>
          </a:p>
        </p:txBody>
      </p:sp>
      <p:sp>
        <p:nvSpPr>
          <p:cNvPr id="1469" name="Google Shape;1469;p245"/>
          <p:cNvSpPr/>
          <p:nvPr/>
        </p:nvSpPr>
        <p:spPr>
          <a:xfrm>
            <a:off x="2498182" y="2962241"/>
            <a:ext cx="750600" cy="224700"/>
          </a:xfrm>
          <a:prstGeom prst="rect">
            <a:avLst/>
          </a:prstGeom>
          <a:solidFill>
            <a:srgbClr val="B6D7A8"/>
          </a:solidFill>
          <a:ln cap="sq" cmpd="sng" w="12700">
            <a:solidFill>
              <a:srgbClr val="434343"/>
            </a:solidFill>
            <a:prstDash val="solid"/>
            <a:round/>
            <a:headEnd len="sm" w="sm" type="none"/>
            <a:tailEnd len="sm" w="sm" type="none"/>
          </a:ln>
        </p:spPr>
        <p:txBody>
          <a:bodyPr anchorCtr="0" anchor="ctr" bIns="0" lIns="41150" spcFirstLastPara="1" rIns="41150" wrap="square" tIns="0">
            <a:noAutofit/>
          </a:bodyPr>
          <a:lstStyle/>
          <a:p>
            <a:pPr indent="0" lvl="0" marL="0" marR="0" rtl="0" algn="l">
              <a:spcBef>
                <a:spcPts val="0"/>
              </a:spcBef>
              <a:spcAft>
                <a:spcPts val="0"/>
              </a:spcAft>
              <a:buNone/>
            </a:pPr>
            <a:r>
              <a:rPr lang="en" sz="700">
                <a:latin typeface="Verizon NHG TX"/>
                <a:ea typeface="Verizon NHG TX"/>
                <a:cs typeface="Verizon NHG TX"/>
                <a:sym typeface="Verizon NHG TX"/>
              </a:rPr>
              <a:t>Web Content</a:t>
            </a:r>
            <a:endParaRPr i="0" sz="700" u="none" cap="none" strike="noStrike">
              <a:solidFill>
                <a:srgbClr val="000000"/>
              </a:solidFill>
              <a:latin typeface="Verizon NHG TX"/>
              <a:ea typeface="Verizon NHG TX"/>
              <a:cs typeface="Verizon NHG TX"/>
              <a:sym typeface="Verizon NHG TX"/>
            </a:endParaRPr>
          </a:p>
        </p:txBody>
      </p:sp>
      <p:sp>
        <p:nvSpPr>
          <p:cNvPr id="1470" name="Google Shape;1470;p245"/>
          <p:cNvSpPr/>
          <p:nvPr/>
        </p:nvSpPr>
        <p:spPr>
          <a:xfrm>
            <a:off x="4200319" y="2826714"/>
            <a:ext cx="1977600" cy="603300"/>
          </a:xfrm>
          <a:prstGeom prst="rect">
            <a:avLst/>
          </a:prstGeom>
          <a:solidFill>
            <a:srgbClr val="D9EAD3"/>
          </a:solidFill>
          <a:ln cap="sq" cmpd="sng" w="12700">
            <a:solidFill>
              <a:srgbClr val="434343"/>
            </a:solidFill>
            <a:prstDash val="solid"/>
            <a:round/>
            <a:headEnd len="sm" w="sm" type="none"/>
            <a:tailEnd len="sm" w="sm" type="none"/>
          </a:ln>
        </p:spPr>
        <p:txBody>
          <a:bodyPr anchorCtr="0" anchor="t" bIns="34275" lIns="54875" spcFirstLastPara="1" rIns="54875" wrap="square" tIns="34275">
            <a:noAutofit/>
          </a:bodyPr>
          <a:lstStyle/>
          <a:p>
            <a:pPr indent="0" lvl="0" marL="0" rtl="0" algn="ctr">
              <a:spcBef>
                <a:spcPts val="0"/>
              </a:spcBef>
              <a:spcAft>
                <a:spcPts val="0"/>
              </a:spcAft>
              <a:buNone/>
            </a:pPr>
            <a:r>
              <a:rPr b="1" lang="en" sz="700">
                <a:latin typeface="Verizon NHG TX"/>
                <a:ea typeface="Verizon NHG TX"/>
                <a:cs typeface="Verizon NHG TX"/>
                <a:sym typeface="Verizon NHG TX"/>
              </a:rPr>
              <a:t>Content Mgmt  (AEM Author) </a:t>
            </a:r>
            <a:endParaRPr b="1" sz="700">
              <a:latin typeface="Verizon NHG TX"/>
              <a:ea typeface="Verizon NHG TX"/>
              <a:cs typeface="Verizon NHG TX"/>
              <a:sym typeface="Verizon NHG TX"/>
            </a:endParaRPr>
          </a:p>
        </p:txBody>
      </p:sp>
      <p:sp>
        <p:nvSpPr>
          <p:cNvPr id="1471" name="Google Shape;1471;p245"/>
          <p:cNvSpPr/>
          <p:nvPr/>
        </p:nvSpPr>
        <p:spPr>
          <a:xfrm>
            <a:off x="5172241" y="3071417"/>
            <a:ext cx="971100" cy="224700"/>
          </a:xfrm>
          <a:prstGeom prst="rect">
            <a:avLst/>
          </a:prstGeom>
          <a:solidFill>
            <a:srgbClr val="B6D7A8"/>
          </a:solidFill>
          <a:ln cap="sq" cmpd="sng" w="12700">
            <a:solidFill>
              <a:srgbClr val="434343"/>
            </a:solidFill>
            <a:prstDash val="solid"/>
            <a:round/>
            <a:headEnd len="sm" w="sm" type="none"/>
            <a:tailEnd len="sm" w="sm" type="none"/>
          </a:ln>
        </p:spPr>
        <p:txBody>
          <a:bodyPr anchorCtr="0" anchor="ctr" bIns="0" lIns="41150" spcFirstLastPara="1" rIns="41150" wrap="square" tIns="0">
            <a:noAutofit/>
          </a:bodyPr>
          <a:lstStyle/>
          <a:p>
            <a:pPr indent="0" lvl="0" marL="0" marR="0" rtl="0" algn="l">
              <a:spcBef>
                <a:spcPts val="0"/>
              </a:spcBef>
              <a:spcAft>
                <a:spcPts val="0"/>
              </a:spcAft>
              <a:buNone/>
            </a:pPr>
            <a:r>
              <a:rPr lang="en" sz="700">
                <a:latin typeface="Verizon NHG TX"/>
                <a:ea typeface="Verizon NHG TX"/>
                <a:cs typeface="Verizon NHG TX"/>
                <a:sym typeface="Verizon NHG TX"/>
              </a:rPr>
              <a:t>Author Pages Content</a:t>
            </a:r>
            <a:endParaRPr i="0" sz="700" u="none" cap="none" strike="noStrike">
              <a:solidFill>
                <a:srgbClr val="000000"/>
              </a:solidFill>
              <a:latin typeface="Verizon NHG TX"/>
              <a:ea typeface="Verizon NHG TX"/>
              <a:cs typeface="Verizon NHG TX"/>
              <a:sym typeface="Verizon NHG TX"/>
            </a:endParaRPr>
          </a:p>
        </p:txBody>
      </p:sp>
      <p:sp>
        <p:nvSpPr>
          <p:cNvPr id="1472" name="Google Shape;1472;p245"/>
          <p:cNvSpPr/>
          <p:nvPr/>
        </p:nvSpPr>
        <p:spPr>
          <a:xfrm>
            <a:off x="4237580" y="3071424"/>
            <a:ext cx="756000" cy="224700"/>
          </a:xfrm>
          <a:prstGeom prst="rect">
            <a:avLst/>
          </a:prstGeom>
          <a:solidFill>
            <a:srgbClr val="B6D7A8"/>
          </a:solidFill>
          <a:ln cap="sq" cmpd="sng" w="12700">
            <a:solidFill>
              <a:srgbClr val="434343"/>
            </a:solidFill>
            <a:prstDash val="solid"/>
            <a:round/>
            <a:headEnd len="sm" w="sm" type="none"/>
            <a:tailEnd len="sm" w="sm" type="none"/>
          </a:ln>
        </p:spPr>
        <p:txBody>
          <a:bodyPr anchorCtr="0" anchor="ctr" bIns="0" lIns="41150" spcFirstLastPara="1" rIns="41150" wrap="square" tIns="0">
            <a:noAutofit/>
          </a:bodyPr>
          <a:lstStyle/>
          <a:p>
            <a:pPr indent="0" lvl="0" marL="0" marR="0" rtl="0" algn="l">
              <a:spcBef>
                <a:spcPts val="0"/>
              </a:spcBef>
              <a:spcAft>
                <a:spcPts val="0"/>
              </a:spcAft>
              <a:buNone/>
            </a:pPr>
            <a:r>
              <a:rPr lang="en" sz="700">
                <a:latin typeface="Verizon NHG TX"/>
                <a:ea typeface="Verizon NHG TX"/>
                <a:cs typeface="Verizon NHG TX"/>
                <a:sym typeface="Verizon NHG TX"/>
              </a:rPr>
              <a:t>Content Models</a:t>
            </a:r>
            <a:endParaRPr i="0" sz="700" u="none" cap="none" strike="noStrike">
              <a:solidFill>
                <a:srgbClr val="000000"/>
              </a:solidFill>
              <a:latin typeface="Verizon NHG TX"/>
              <a:ea typeface="Verizon NHG TX"/>
              <a:cs typeface="Verizon NHG TX"/>
              <a:sym typeface="Verizon NHG TX"/>
            </a:endParaRPr>
          </a:p>
        </p:txBody>
      </p:sp>
      <p:cxnSp>
        <p:nvCxnSpPr>
          <p:cNvPr id="1473" name="Google Shape;1473;p245"/>
          <p:cNvCxnSpPr>
            <a:stCxn id="1472" idx="3"/>
            <a:endCxn id="1471" idx="1"/>
          </p:cNvCxnSpPr>
          <p:nvPr/>
        </p:nvCxnSpPr>
        <p:spPr>
          <a:xfrm>
            <a:off x="4993580" y="3183774"/>
            <a:ext cx="178800" cy="0"/>
          </a:xfrm>
          <a:prstGeom prst="straightConnector1">
            <a:avLst/>
          </a:prstGeom>
          <a:noFill/>
          <a:ln cap="flat" cmpd="sng" w="9525">
            <a:solidFill>
              <a:srgbClr val="434343"/>
            </a:solidFill>
            <a:prstDash val="solid"/>
            <a:round/>
            <a:headEnd len="med" w="med" type="triangle"/>
            <a:tailEnd len="med" w="med" type="triangle"/>
          </a:ln>
        </p:spPr>
      </p:cxnSp>
      <p:cxnSp>
        <p:nvCxnSpPr>
          <p:cNvPr id="1474" name="Google Shape;1474;p245"/>
          <p:cNvCxnSpPr/>
          <p:nvPr/>
        </p:nvCxnSpPr>
        <p:spPr>
          <a:xfrm>
            <a:off x="3662497" y="3111113"/>
            <a:ext cx="533100" cy="4500"/>
          </a:xfrm>
          <a:prstGeom prst="straightConnector1">
            <a:avLst/>
          </a:prstGeom>
          <a:noFill/>
          <a:ln cap="flat" cmpd="sng" w="9525">
            <a:solidFill>
              <a:srgbClr val="000000"/>
            </a:solidFill>
            <a:prstDash val="solid"/>
            <a:round/>
            <a:headEnd len="med" w="med" type="triangle"/>
            <a:tailEnd len="med" w="med" type="none"/>
          </a:ln>
        </p:spPr>
      </p:cxnSp>
      <p:sp>
        <p:nvSpPr>
          <p:cNvPr id="1475" name="Google Shape;1475;p245"/>
          <p:cNvSpPr txBox="1"/>
          <p:nvPr/>
        </p:nvSpPr>
        <p:spPr>
          <a:xfrm>
            <a:off x="3773613" y="2953148"/>
            <a:ext cx="366600" cy="129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Verizon NHG TX"/>
                <a:ea typeface="Verizon NHG TX"/>
                <a:cs typeface="Verizon NHG TX"/>
                <a:sym typeface="Verizon NHG TX"/>
              </a:rPr>
              <a:t>Publish</a:t>
            </a:r>
            <a:endParaRPr sz="700">
              <a:latin typeface="Verizon NHG TX"/>
              <a:ea typeface="Verizon NHG TX"/>
              <a:cs typeface="Verizon NHG TX"/>
              <a:sym typeface="Verizon NHG TX"/>
            </a:endParaRPr>
          </a:p>
        </p:txBody>
      </p:sp>
      <p:sp>
        <p:nvSpPr>
          <p:cNvPr id="1476" name="Google Shape;1476;p245"/>
          <p:cNvSpPr txBox="1"/>
          <p:nvPr/>
        </p:nvSpPr>
        <p:spPr>
          <a:xfrm>
            <a:off x="1836909" y="3355232"/>
            <a:ext cx="292500" cy="12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Roboto"/>
                <a:ea typeface="Roboto"/>
                <a:cs typeface="Roboto"/>
                <a:sym typeface="Roboto"/>
              </a:rPr>
              <a:t>JSON</a:t>
            </a:r>
            <a:endParaRPr sz="700">
              <a:latin typeface="Roboto"/>
              <a:ea typeface="Roboto"/>
              <a:cs typeface="Roboto"/>
              <a:sym typeface="Roboto"/>
            </a:endParaRPr>
          </a:p>
        </p:txBody>
      </p:sp>
      <p:pic>
        <p:nvPicPr>
          <p:cNvPr id="1477" name="Google Shape;1477;p245"/>
          <p:cNvPicPr preferRelativeResize="0"/>
          <p:nvPr/>
        </p:nvPicPr>
        <p:blipFill rotWithShape="1">
          <a:blip r:embed="rId16">
            <a:alphaModFix/>
          </a:blip>
          <a:srcRect b="0" l="16616" r="16968" t="0"/>
          <a:stretch/>
        </p:blipFill>
        <p:spPr>
          <a:xfrm>
            <a:off x="3462280" y="2832397"/>
            <a:ext cx="178700" cy="179386"/>
          </a:xfrm>
          <a:prstGeom prst="rect">
            <a:avLst/>
          </a:prstGeom>
          <a:noFill/>
          <a:ln>
            <a:noFill/>
          </a:ln>
        </p:spPr>
      </p:pic>
      <p:pic>
        <p:nvPicPr>
          <p:cNvPr id="1478" name="Google Shape;1478;p245"/>
          <p:cNvPicPr preferRelativeResize="0"/>
          <p:nvPr/>
        </p:nvPicPr>
        <p:blipFill rotWithShape="1">
          <a:blip r:embed="rId16">
            <a:alphaModFix/>
          </a:blip>
          <a:srcRect b="0" l="16616" r="16968" t="0"/>
          <a:stretch/>
        </p:blipFill>
        <p:spPr>
          <a:xfrm>
            <a:off x="5979067" y="2895113"/>
            <a:ext cx="178700" cy="179386"/>
          </a:xfrm>
          <a:prstGeom prst="rect">
            <a:avLst/>
          </a:prstGeom>
          <a:noFill/>
          <a:ln>
            <a:noFill/>
          </a:ln>
        </p:spPr>
      </p:pic>
      <p:sp>
        <p:nvSpPr>
          <p:cNvPr id="1479" name="Google Shape;1479;p245"/>
          <p:cNvSpPr/>
          <p:nvPr/>
        </p:nvSpPr>
        <p:spPr>
          <a:xfrm>
            <a:off x="1453207" y="2127050"/>
            <a:ext cx="829500" cy="223800"/>
          </a:xfrm>
          <a:prstGeom prst="rect">
            <a:avLst/>
          </a:prstGeom>
          <a:solidFill>
            <a:srgbClr val="6277A6"/>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800"/>
              <a:buFont typeface="Arial"/>
              <a:buNone/>
            </a:pPr>
            <a:r>
              <a:rPr b="1" lang="en" sz="600">
                <a:solidFill>
                  <a:schemeClr val="lt1"/>
                </a:solidFill>
                <a:latin typeface="Verizon NHG TX"/>
                <a:ea typeface="Verizon NHG TX"/>
                <a:cs typeface="Verizon NHG TX"/>
                <a:sym typeface="Verizon NHG TX"/>
              </a:rPr>
              <a:t>WebServer</a:t>
            </a:r>
            <a:endParaRPr b="1" sz="600">
              <a:solidFill>
                <a:schemeClr val="lt1"/>
              </a:solidFill>
              <a:latin typeface="Verizon NHG TX"/>
              <a:ea typeface="Verizon NHG TX"/>
              <a:cs typeface="Verizon NHG TX"/>
              <a:sym typeface="Verizon NHG TX"/>
            </a:endParaRPr>
          </a:p>
          <a:p>
            <a:pPr indent="0" lvl="0" marL="0" marR="0" rtl="0" algn="ctr">
              <a:lnSpc>
                <a:spcPct val="90000"/>
              </a:lnSpc>
              <a:spcBef>
                <a:spcPts val="0"/>
              </a:spcBef>
              <a:spcAft>
                <a:spcPts val="0"/>
              </a:spcAft>
              <a:buClr>
                <a:srgbClr val="000000"/>
              </a:buClr>
              <a:buSzPts val="800"/>
              <a:buFont typeface="Arial"/>
              <a:buNone/>
            </a:pPr>
            <a:r>
              <a:rPr lang="en" sz="600">
                <a:solidFill>
                  <a:schemeClr val="lt1"/>
                </a:solidFill>
                <a:latin typeface="Verizon NHG TX"/>
                <a:ea typeface="Verizon NHG TX"/>
                <a:cs typeface="Verizon NHG TX"/>
                <a:sym typeface="Verizon NHG TX"/>
              </a:rPr>
              <a:t>(AEM Dispatcher)</a:t>
            </a:r>
            <a:endParaRPr sz="600">
              <a:solidFill>
                <a:schemeClr val="lt1"/>
              </a:solidFill>
              <a:latin typeface="Verizon NHG TX"/>
              <a:ea typeface="Verizon NHG TX"/>
              <a:cs typeface="Verizon NHG TX"/>
              <a:sym typeface="Verizon NHG TX"/>
            </a:endParaRPr>
          </a:p>
        </p:txBody>
      </p:sp>
      <p:cxnSp>
        <p:nvCxnSpPr>
          <p:cNvPr id="1480" name="Google Shape;1480;p245"/>
          <p:cNvCxnSpPr/>
          <p:nvPr/>
        </p:nvCxnSpPr>
        <p:spPr>
          <a:xfrm flipH="1" rot="10800000">
            <a:off x="8478260" y="3652604"/>
            <a:ext cx="292500" cy="9000"/>
          </a:xfrm>
          <a:prstGeom prst="straightConnector1">
            <a:avLst/>
          </a:prstGeom>
          <a:noFill/>
          <a:ln cap="flat" cmpd="sng" w="9525">
            <a:solidFill>
              <a:srgbClr val="000000"/>
            </a:solidFill>
            <a:prstDash val="dash"/>
            <a:round/>
            <a:headEnd len="med" w="med" type="none"/>
            <a:tailEnd len="med" w="med" type="triangle"/>
          </a:ln>
        </p:spPr>
      </p:cxnSp>
      <p:cxnSp>
        <p:nvCxnSpPr>
          <p:cNvPr id="1481" name="Google Shape;1481;p245"/>
          <p:cNvCxnSpPr/>
          <p:nvPr/>
        </p:nvCxnSpPr>
        <p:spPr>
          <a:xfrm flipH="1" rot="10800000">
            <a:off x="8485672" y="2258405"/>
            <a:ext cx="292500" cy="9000"/>
          </a:xfrm>
          <a:prstGeom prst="straightConnector1">
            <a:avLst/>
          </a:prstGeom>
          <a:noFill/>
          <a:ln cap="flat" cmpd="sng" w="9525">
            <a:solidFill>
              <a:srgbClr val="000000"/>
            </a:solidFill>
            <a:prstDash val="solid"/>
            <a:round/>
            <a:headEnd len="med" w="med" type="triangle"/>
            <a:tailEnd len="med" w="med" type="triangle"/>
          </a:ln>
        </p:spPr>
      </p:cxnSp>
      <p:cxnSp>
        <p:nvCxnSpPr>
          <p:cNvPr id="1482" name="Google Shape;1482;p245"/>
          <p:cNvCxnSpPr/>
          <p:nvPr/>
        </p:nvCxnSpPr>
        <p:spPr>
          <a:xfrm flipH="1" rot="10800000">
            <a:off x="8496416" y="2139246"/>
            <a:ext cx="292500" cy="9000"/>
          </a:xfrm>
          <a:prstGeom prst="straightConnector1">
            <a:avLst/>
          </a:prstGeom>
          <a:noFill/>
          <a:ln cap="flat" cmpd="sng" w="9525">
            <a:solidFill>
              <a:srgbClr val="000000"/>
            </a:solidFill>
            <a:prstDash val="dash"/>
            <a:round/>
            <a:headEnd len="med" w="med" type="none"/>
            <a:tailEnd len="med" w="med" type="triangle"/>
          </a:ln>
        </p:spPr>
      </p:cxnSp>
      <p:cxnSp>
        <p:nvCxnSpPr>
          <p:cNvPr id="1483" name="Google Shape;1483;p245"/>
          <p:cNvCxnSpPr/>
          <p:nvPr/>
        </p:nvCxnSpPr>
        <p:spPr>
          <a:xfrm flipH="1" rot="10800000">
            <a:off x="8485672" y="2524658"/>
            <a:ext cx="292500" cy="9000"/>
          </a:xfrm>
          <a:prstGeom prst="straightConnector1">
            <a:avLst/>
          </a:prstGeom>
          <a:noFill/>
          <a:ln cap="flat" cmpd="sng" w="9525">
            <a:solidFill>
              <a:srgbClr val="000000"/>
            </a:solidFill>
            <a:prstDash val="solid"/>
            <a:round/>
            <a:headEnd len="med" w="med" type="triangle"/>
            <a:tailEnd len="med" w="med" type="triangle"/>
          </a:ln>
        </p:spPr>
      </p:cxnSp>
      <p:cxnSp>
        <p:nvCxnSpPr>
          <p:cNvPr id="1484" name="Google Shape;1484;p245"/>
          <p:cNvCxnSpPr/>
          <p:nvPr/>
        </p:nvCxnSpPr>
        <p:spPr>
          <a:xfrm flipH="1" rot="10800000">
            <a:off x="8496416" y="2405500"/>
            <a:ext cx="292500" cy="9000"/>
          </a:xfrm>
          <a:prstGeom prst="straightConnector1">
            <a:avLst/>
          </a:prstGeom>
          <a:noFill/>
          <a:ln cap="flat" cmpd="sng" w="9525">
            <a:solidFill>
              <a:srgbClr val="000000"/>
            </a:solidFill>
            <a:prstDash val="dash"/>
            <a:round/>
            <a:headEnd len="med" w="med" type="none"/>
            <a:tailEnd len="med" w="med" type="triangle"/>
          </a:ln>
        </p:spPr>
      </p:cxnSp>
      <p:sp>
        <p:nvSpPr>
          <p:cNvPr id="1485" name="Google Shape;1485;p245"/>
          <p:cNvSpPr txBox="1"/>
          <p:nvPr/>
        </p:nvSpPr>
        <p:spPr>
          <a:xfrm>
            <a:off x="1697875" y="2687350"/>
            <a:ext cx="413400" cy="207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Verizon NHG TX"/>
                <a:ea typeface="Verizon NHG TX"/>
                <a:cs typeface="Verizon NHG TX"/>
                <a:sym typeface="Verizon NHG TX"/>
              </a:rPr>
              <a:t>Published </a:t>
            </a:r>
            <a:br>
              <a:rPr lang="en" sz="700">
                <a:solidFill>
                  <a:schemeClr val="dk1"/>
                </a:solidFill>
                <a:latin typeface="Verizon NHG TX"/>
                <a:ea typeface="Verizon NHG TX"/>
                <a:cs typeface="Verizon NHG TX"/>
                <a:sym typeface="Verizon NHG TX"/>
              </a:rPr>
            </a:br>
            <a:r>
              <a:rPr lang="en" sz="700">
                <a:solidFill>
                  <a:schemeClr val="dk1"/>
                </a:solidFill>
                <a:latin typeface="Verizon NHG TX"/>
                <a:ea typeface="Verizon NHG TX"/>
                <a:cs typeface="Verizon NHG TX"/>
                <a:sym typeface="Verizon NHG TX"/>
              </a:rPr>
              <a:t>Content</a:t>
            </a:r>
            <a:endParaRPr sz="700">
              <a:latin typeface="Verizon NHG TX"/>
              <a:ea typeface="Verizon NHG TX"/>
              <a:cs typeface="Verizon NHG TX"/>
              <a:sym typeface="Verizon NHG TX"/>
            </a:endParaRPr>
          </a:p>
        </p:txBody>
      </p:sp>
      <p:sp>
        <p:nvSpPr>
          <p:cNvPr id="1486" name="Google Shape;1486;p245"/>
          <p:cNvSpPr/>
          <p:nvPr/>
        </p:nvSpPr>
        <p:spPr>
          <a:xfrm>
            <a:off x="6671006" y="3582656"/>
            <a:ext cx="1621200" cy="620400"/>
          </a:xfrm>
          <a:prstGeom prst="rect">
            <a:avLst/>
          </a:prstGeom>
          <a:solidFill>
            <a:srgbClr val="C9DAF8"/>
          </a:solidFill>
          <a:ln>
            <a:noFill/>
          </a:ln>
        </p:spPr>
        <p:txBody>
          <a:bodyPr anchorCtr="0" anchor="t" bIns="91425" lIns="91425" spcFirstLastPara="1" rIns="91425" wrap="square" tIns="45700">
            <a:noAutofit/>
          </a:bodyPr>
          <a:lstStyle/>
          <a:p>
            <a:pPr indent="0" lvl="0" marL="0" marR="0" rtl="0" algn="ctr">
              <a:lnSpc>
                <a:spcPct val="100000"/>
              </a:lnSpc>
              <a:spcBef>
                <a:spcPts val="0"/>
              </a:spcBef>
              <a:spcAft>
                <a:spcPts val="0"/>
              </a:spcAft>
              <a:buNone/>
            </a:pPr>
            <a:r>
              <a:rPr b="1" lang="en" sz="700">
                <a:latin typeface="Verizon NHG TX"/>
                <a:ea typeface="Verizon NHG TX"/>
                <a:cs typeface="Verizon NHG TX"/>
                <a:sym typeface="Verizon NHG TX"/>
              </a:rPr>
              <a:t>Experience Services</a:t>
            </a:r>
            <a:endParaRPr b="1" sz="700">
              <a:latin typeface="Verizon NHG TX"/>
              <a:ea typeface="Verizon NHG TX"/>
              <a:cs typeface="Verizon NHG TX"/>
              <a:sym typeface="Verizon NHG TX"/>
            </a:endParaRPr>
          </a:p>
        </p:txBody>
      </p:sp>
      <p:sp>
        <p:nvSpPr>
          <p:cNvPr id="1487" name="Google Shape;1487;p245"/>
          <p:cNvSpPr/>
          <p:nvPr/>
        </p:nvSpPr>
        <p:spPr>
          <a:xfrm>
            <a:off x="6774272" y="3782344"/>
            <a:ext cx="684600" cy="159900"/>
          </a:xfrm>
          <a:prstGeom prst="hexagon">
            <a:avLst>
              <a:gd fmla="val 25000" name="adj"/>
              <a:gd fmla="val 115470" name="vf"/>
            </a:avLst>
          </a:prstGeom>
          <a:solidFill>
            <a:srgbClr val="6277A6"/>
          </a:solidFill>
          <a:ln>
            <a:noFill/>
          </a:ln>
        </p:spPr>
        <p:txBody>
          <a:bodyPr anchorCtr="0" anchor="ctr" bIns="55875" lIns="111775" spcFirstLastPara="1" rIns="111775" wrap="square" tIns="55875">
            <a:noAutofit/>
          </a:bodyPr>
          <a:lstStyle/>
          <a:p>
            <a:pPr indent="0" lvl="0" marL="0" marR="0" rtl="0" algn="ctr">
              <a:lnSpc>
                <a:spcPct val="90000"/>
              </a:lnSpc>
              <a:spcBef>
                <a:spcPts val="0"/>
              </a:spcBef>
              <a:spcAft>
                <a:spcPts val="0"/>
              </a:spcAft>
              <a:buClr>
                <a:srgbClr val="000000"/>
              </a:buClr>
              <a:buSzPts val="1100"/>
              <a:buFont typeface="Arial"/>
              <a:buNone/>
            </a:pPr>
            <a:r>
              <a:rPr lang="en" sz="600">
                <a:solidFill>
                  <a:schemeClr val="lt1"/>
                </a:solidFill>
                <a:latin typeface="Verizon NHG TX"/>
                <a:ea typeface="Verizon NHG TX"/>
                <a:cs typeface="Verizon NHG TX"/>
                <a:sym typeface="Verizon NHG TX"/>
              </a:rPr>
              <a:t>Service 1</a:t>
            </a:r>
            <a:endParaRPr sz="600">
              <a:solidFill>
                <a:schemeClr val="lt1"/>
              </a:solidFill>
              <a:latin typeface="Verizon NHG TX"/>
              <a:ea typeface="Verizon NHG TX"/>
              <a:cs typeface="Verizon NHG TX"/>
              <a:sym typeface="Verizon NHG TX"/>
            </a:endParaRPr>
          </a:p>
        </p:txBody>
      </p:sp>
      <p:sp>
        <p:nvSpPr>
          <p:cNvPr id="1488" name="Google Shape;1488;p245"/>
          <p:cNvSpPr/>
          <p:nvPr/>
        </p:nvSpPr>
        <p:spPr>
          <a:xfrm>
            <a:off x="7480105" y="3782885"/>
            <a:ext cx="684600" cy="159900"/>
          </a:xfrm>
          <a:prstGeom prst="hexagon">
            <a:avLst>
              <a:gd fmla="val 25000" name="adj"/>
              <a:gd fmla="val 115470" name="vf"/>
            </a:avLst>
          </a:prstGeom>
          <a:solidFill>
            <a:srgbClr val="6277A6"/>
          </a:solidFill>
          <a:ln>
            <a:noFill/>
          </a:ln>
        </p:spPr>
        <p:txBody>
          <a:bodyPr anchorCtr="0" anchor="ctr" bIns="55875" lIns="111775" spcFirstLastPara="1" rIns="111775" wrap="square" tIns="55875">
            <a:noAutofit/>
          </a:bodyPr>
          <a:lstStyle/>
          <a:p>
            <a:pPr indent="0" lvl="0" marL="0" marR="0" rtl="0" algn="ctr">
              <a:lnSpc>
                <a:spcPct val="90000"/>
              </a:lnSpc>
              <a:spcBef>
                <a:spcPts val="0"/>
              </a:spcBef>
              <a:spcAft>
                <a:spcPts val="0"/>
              </a:spcAft>
              <a:buClr>
                <a:srgbClr val="000000"/>
              </a:buClr>
              <a:buSzPts val="1100"/>
              <a:buFont typeface="Arial"/>
              <a:buNone/>
            </a:pPr>
            <a:r>
              <a:rPr lang="en" sz="600">
                <a:solidFill>
                  <a:schemeClr val="lt1"/>
                </a:solidFill>
                <a:latin typeface="Roboto"/>
                <a:ea typeface="Roboto"/>
                <a:cs typeface="Roboto"/>
                <a:sym typeface="Roboto"/>
              </a:rPr>
              <a:t>Service 3</a:t>
            </a:r>
            <a:endParaRPr sz="600">
              <a:solidFill>
                <a:schemeClr val="lt1"/>
              </a:solidFill>
              <a:latin typeface="Roboto"/>
              <a:ea typeface="Roboto"/>
              <a:cs typeface="Roboto"/>
              <a:sym typeface="Roboto"/>
            </a:endParaRPr>
          </a:p>
        </p:txBody>
      </p:sp>
      <p:sp>
        <p:nvSpPr>
          <p:cNvPr id="1489" name="Google Shape;1489;p245"/>
          <p:cNvSpPr/>
          <p:nvPr/>
        </p:nvSpPr>
        <p:spPr>
          <a:xfrm>
            <a:off x="6776575" y="3979446"/>
            <a:ext cx="684600" cy="159900"/>
          </a:xfrm>
          <a:prstGeom prst="hexagon">
            <a:avLst>
              <a:gd fmla="val 25000" name="adj"/>
              <a:gd fmla="val 115470" name="vf"/>
            </a:avLst>
          </a:prstGeom>
          <a:solidFill>
            <a:srgbClr val="6277A6"/>
          </a:solidFill>
          <a:ln>
            <a:noFill/>
          </a:ln>
        </p:spPr>
        <p:txBody>
          <a:bodyPr anchorCtr="0" anchor="ctr" bIns="55875" lIns="111775" spcFirstLastPara="1" rIns="111775" wrap="square" tIns="55875">
            <a:noAutofit/>
          </a:bodyPr>
          <a:lstStyle/>
          <a:p>
            <a:pPr indent="0" lvl="0" marL="0" marR="0" rtl="0" algn="ctr">
              <a:lnSpc>
                <a:spcPct val="90000"/>
              </a:lnSpc>
              <a:spcBef>
                <a:spcPts val="0"/>
              </a:spcBef>
              <a:spcAft>
                <a:spcPts val="0"/>
              </a:spcAft>
              <a:buClr>
                <a:srgbClr val="000000"/>
              </a:buClr>
              <a:buSzPts val="1100"/>
              <a:buFont typeface="Arial"/>
              <a:buNone/>
            </a:pPr>
            <a:r>
              <a:rPr lang="en" sz="600">
                <a:solidFill>
                  <a:schemeClr val="lt1"/>
                </a:solidFill>
                <a:latin typeface="Verizon NHG TX"/>
                <a:ea typeface="Verizon NHG TX"/>
                <a:cs typeface="Verizon NHG TX"/>
                <a:sym typeface="Verizon NHG TX"/>
              </a:rPr>
              <a:t>Service 2</a:t>
            </a:r>
            <a:endParaRPr sz="600">
              <a:solidFill>
                <a:schemeClr val="lt1"/>
              </a:solidFill>
              <a:latin typeface="Verizon NHG TX"/>
              <a:ea typeface="Verizon NHG TX"/>
              <a:cs typeface="Verizon NHG TX"/>
              <a:sym typeface="Verizon NHG TX"/>
            </a:endParaRPr>
          </a:p>
        </p:txBody>
      </p:sp>
      <p:sp>
        <p:nvSpPr>
          <p:cNvPr id="1490" name="Google Shape;1490;p245"/>
          <p:cNvSpPr/>
          <p:nvPr/>
        </p:nvSpPr>
        <p:spPr>
          <a:xfrm>
            <a:off x="7482408" y="3979988"/>
            <a:ext cx="684600" cy="159900"/>
          </a:xfrm>
          <a:prstGeom prst="hexagon">
            <a:avLst>
              <a:gd fmla="val 25000" name="adj"/>
              <a:gd fmla="val 115470" name="vf"/>
            </a:avLst>
          </a:prstGeom>
          <a:solidFill>
            <a:srgbClr val="6277A6"/>
          </a:solidFill>
          <a:ln>
            <a:noFill/>
          </a:ln>
        </p:spPr>
        <p:txBody>
          <a:bodyPr anchorCtr="0" anchor="ctr" bIns="55875" lIns="111775" spcFirstLastPara="1" rIns="111775" wrap="square" tIns="55875">
            <a:noAutofit/>
          </a:bodyPr>
          <a:lstStyle/>
          <a:p>
            <a:pPr indent="0" lvl="0" marL="0" marR="0" rtl="0" algn="ctr">
              <a:lnSpc>
                <a:spcPct val="90000"/>
              </a:lnSpc>
              <a:spcBef>
                <a:spcPts val="0"/>
              </a:spcBef>
              <a:spcAft>
                <a:spcPts val="0"/>
              </a:spcAft>
              <a:buClr>
                <a:srgbClr val="000000"/>
              </a:buClr>
              <a:buSzPts val="1100"/>
              <a:buFont typeface="Arial"/>
              <a:buNone/>
            </a:pPr>
            <a:r>
              <a:rPr lang="en" sz="600">
                <a:solidFill>
                  <a:schemeClr val="lt1"/>
                </a:solidFill>
                <a:latin typeface="Roboto"/>
                <a:ea typeface="Roboto"/>
                <a:cs typeface="Roboto"/>
                <a:sym typeface="Roboto"/>
              </a:rPr>
              <a:t>...</a:t>
            </a:r>
            <a:endParaRPr sz="600">
              <a:solidFill>
                <a:schemeClr val="lt1"/>
              </a:solidFill>
              <a:latin typeface="Roboto"/>
              <a:ea typeface="Roboto"/>
              <a:cs typeface="Roboto"/>
              <a:sym typeface="Roboto"/>
            </a:endParaRPr>
          </a:p>
        </p:txBody>
      </p:sp>
      <p:sp>
        <p:nvSpPr>
          <p:cNvPr id="1491" name="Google Shape;1491;p245"/>
          <p:cNvSpPr/>
          <p:nvPr/>
        </p:nvSpPr>
        <p:spPr>
          <a:xfrm>
            <a:off x="4311653" y="3710219"/>
            <a:ext cx="981900" cy="375000"/>
          </a:xfrm>
          <a:prstGeom prst="hexagon">
            <a:avLst>
              <a:gd fmla="val 25000" name="adj"/>
              <a:gd fmla="val 115470" name="vf"/>
            </a:avLst>
          </a:prstGeom>
          <a:solidFill>
            <a:srgbClr val="FFFFFF"/>
          </a:solidFill>
          <a:ln cap="sq" cmpd="sng" w="12700">
            <a:solidFill>
              <a:srgbClr val="073763"/>
            </a:solidFill>
            <a:prstDash val="solid"/>
            <a:round/>
            <a:headEnd len="sm" w="sm" type="none"/>
            <a:tailEnd len="sm" w="sm" type="none"/>
          </a:ln>
        </p:spPr>
        <p:txBody>
          <a:bodyPr anchorCtr="0" anchor="ctr" bIns="55875" lIns="41150" spcFirstLastPara="1" rIns="41150" wrap="square" tIns="54875">
            <a:noAutofit/>
          </a:bodyPr>
          <a:lstStyle/>
          <a:p>
            <a:pPr indent="0" lvl="0" marL="0" marR="0" rtl="0" algn="ctr">
              <a:spcBef>
                <a:spcPts val="0"/>
              </a:spcBef>
              <a:spcAft>
                <a:spcPts val="0"/>
              </a:spcAft>
              <a:buNone/>
            </a:pPr>
            <a:r>
              <a:rPr lang="en" sz="700">
                <a:latin typeface="Verizon NHG TX"/>
                <a:ea typeface="Verizon NHG TX"/>
                <a:cs typeface="Verizon NHG TX"/>
                <a:sym typeface="Verizon NHG TX"/>
              </a:rPr>
              <a:t>Data Subscriber / Processor / Loader</a:t>
            </a:r>
            <a:endParaRPr i="0" sz="700" u="none" cap="none" strike="noStrike">
              <a:latin typeface="Verizon NHG TX"/>
              <a:ea typeface="Verizon NHG TX"/>
              <a:cs typeface="Verizon NHG TX"/>
              <a:sym typeface="Verizon NHG TX"/>
            </a:endParaRPr>
          </a:p>
        </p:txBody>
      </p:sp>
      <p:sp>
        <p:nvSpPr>
          <p:cNvPr id="1492" name="Google Shape;1492;p245"/>
          <p:cNvSpPr txBox="1"/>
          <p:nvPr/>
        </p:nvSpPr>
        <p:spPr>
          <a:xfrm>
            <a:off x="2913936" y="3570264"/>
            <a:ext cx="476100" cy="2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latin typeface="Verizon NHG TX"/>
                <a:ea typeface="Verizon NHG TX"/>
                <a:cs typeface="Verizon NHG TX"/>
                <a:sym typeface="Verizon NHG TX"/>
              </a:rPr>
              <a:t>Publishing</a:t>
            </a:r>
            <a:r>
              <a:rPr lang="en" sz="700">
                <a:latin typeface="Roboto"/>
                <a:ea typeface="Roboto"/>
                <a:cs typeface="Roboto"/>
                <a:sym typeface="Roboto"/>
              </a:rPr>
              <a:t> </a:t>
            </a:r>
            <a:r>
              <a:rPr lang="en" sz="700">
                <a:latin typeface="Verizon NHG TX"/>
                <a:ea typeface="Verizon NHG TX"/>
                <a:cs typeface="Verizon NHG TX"/>
                <a:sym typeface="Verizon NHG TX"/>
              </a:rPr>
              <a:t>Updates</a:t>
            </a:r>
            <a:endParaRPr sz="700">
              <a:latin typeface="Verizon NHG TX"/>
              <a:ea typeface="Verizon NHG TX"/>
              <a:cs typeface="Verizon NHG TX"/>
              <a:sym typeface="Verizon NHG TX"/>
            </a:endParaRPr>
          </a:p>
        </p:txBody>
      </p:sp>
      <p:sp>
        <p:nvSpPr>
          <p:cNvPr id="1493" name="Google Shape;1493;p245"/>
          <p:cNvSpPr txBox="1"/>
          <p:nvPr/>
        </p:nvSpPr>
        <p:spPr>
          <a:xfrm>
            <a:off x="3856732" y="3780061"/>
            <a:ext cx="366600" cy="2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latin typeface="Verizon NHG TX"/>
                <a:ea typeface="Verizon NHG TX"/>
                <a:cs typeface="Verizon NHG TX"/>
                <a:sym typeface="Verizon NHG TX"/>
              </a:rPr>
              <a:t>Event  Listener</a:t>
            </a:r>
            <a:endParaRPr sz="700">
              <a:latin typeface="Verizon NHG TX"/>
              <a:ea typeface="Verizon NHG TX"/>
              <a:cs typeface="Verizon NHG TX"/>
              <a:sym typeface="Verizon NHG TX"/>
            </a:endParaRPr>
          </a:p>
        </p:txBody>
      </p:sp>
      <p:sp>
        <p:nvSpPr>
          <p:cNvPr id="1494" name="Google Shape;1494;p245"/>
          <p:cNvSpPr/>
          <p:nvPr/>
        </p:nvSpPr>
        <p:spPr>
          <a:xfrm>
            <a:off x="2650251" y="3817950"/>
            <a:ext cx="1185175" cy="159525"/>
          </a:xfrm>
          <a:prstGeom prst="flowChartMagneticDrum">
            <a:avLst/>
          </a:prstGeom>
          <a:solidFill>
            <a:srgbClr val="99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700">
                <a:latin typeface="Verizon NHG TX"/>
                <a:ea typeface="Verizon NHG TX"/>
                <a:cs typeface="Verizon NHG TX"/>
                <a:sym typeface="Verizon NHG TX"/>
              </a:rPr>
              <a:t>Event Bus</a:t>
            </a:r>
            <a:endParaRPr b="1" sz="700">
              <a:latin typeface="Verizon NHG TX"/>
              <a:ea typeface="Verizon NHG TX"/>
              <a:cs typeface="Verizon NHG TX"/>
              <a:sym typeface="Verizon NHG TX"/>
            </a:endParaRPr>
          </a:p>
        </p:txBody>
      </p:sp>
      <p:sp>
        <p:nvSpPr>
          <p:cNvPr id="1495" name="Google Shape;1495;p245"/>
          <p:cNvSpPr/>
          <p:nvPr/>
        </p:nvSpPr>
        <p:spPr>
          <a:xfrm>
            <a:off x="5470219" y="3710219"/>
            <a:ext cx="507600" cy="375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700">
                <a:latin typeface="Verizon NHG TX"/>
                <a:ea typeface="Verizon NHG TX"/>
                <a:cs typeface="Verizon NHG TX"/>
                <a:sym typeface="Verizon NHG TX"/>
              </a:rPr>
              <a:t>Cache</a:t>
            </a:r>
            <a:endParaRPr sz="700">
              <a:latin typeface="Verizon NHG TX"/>
              <a:ea typeface="Verizon NHG TX"/>
              <a:cs typeface="Verizon NHG TX"/>
              <a:sym typeface="Verizon NHG TX"/>
            </a:endParaRPr>
          </a:p>
        </p:txBody>
      </p:sp>
      <p:cxnSp>
        <p:nvCxnSpPr>
          <p:cNvPr id="1496" name="Google Shape;1496;p245"/>
          <p:cNvCxnSpPr>
            <a:stCxn id="1491" idx="0"/>
            <a:endCxn id="1495" idx="1"/>
          </p:cNvCxnSpPr>
          <p:nvPr/>
        </p:nvCxnSpPr>
        <p:spPr>
          <a:xfrm>
            <a:off x="5293553" y="3897719"/>
            <a:ext cx="176700" cy="600"/>
          </a:xfrm>
          <a:prstGeom prst="bentConnector3">
            <a:avLst>
              <a:gd fmla="val 49990" name="adj1"/>
            </a:avLst>
          </a:prstGeom>
          <a:noFill/>
          <a:ln cap="flat" cmpd="sng" w="9525">
            <a:solidFill>
              <a:schemeClr val="dk2"/>
            </a:solidFill>
            <a:prstDash val="solid"/>
            <a:round/>
            <a:headEnd len="med" w="med" type="none"/>
            <a:tailEnd len="med" w="med" type="triangle"/>
          </a:ln>
        </p:spPr>
      </p:cxnSp>
      <p:sp>
        <p:nvSpPr>
          <p:cNvPr id="1497" name="Google Shape;1497;p245"/>
          <p:cNvSpPr txBox="1"/>
          <p:nvPr/>
        </p:nvSpPr>
        <p:spPr>
          <a:xfrm>
            <a:off x="6002100" y="3754139"/>
            <a:ext cx="693300" cy="125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700">
                <a:latin typeface="Verizon NHG TX"/>
                <a:ea typeface="Verizon NHG TX"/>
                <a:cs typeface="Verizon NHG TX"/>
                <a:sym typeface="Verizon NHG TX"/>
              </a:rPr>
              <a:t>Cached Content</a:t>
            </a:r>
            <a:endParaRPr sz="700">
              <a:latin typeface="Verizon NHG TX"/>
              <a:ea typeface="Verizon NHG TX"/>
              <a:cs typeface="Verizon NHG TX"/>
              <a:sym typeface="Verizon NHG TX"/>
            </a:endParaRPr>
          </a:p>
        </p:txBody>
      </p:sp>
      <p:cxnSp>
        <p:nvCxnSpPr>
          <p:cNvPr id="1498" name="Google Shape;1498;p245"/>
          <p:cNvCxnSpPr>
            <a:stCxn id="1494" idx="0"/>
            <a:endCxn id="1467" idx="2"/>
          </p:cNvCxnSpPr>
          <p:nvPr/>
        </p:nvCxnSpPr>
        <p:spPr>
          <a:xfrm flipH="1" rot="5400000">
            <a:off x="2918538" y="3493650"/>
            <a:ext cx="301200" cy="347400"/>
          </a:xfrm>
          <a:prstGeom prst="bentConnector3">
            <a:avLst>
              <a:gd fmla="val 50003" name="adj1"/>
            </a:avLst>
          </a:prstGeom>
          <a:noFill/>
          <a:ln cap="flat" cmpd="sng" w="9525">
            <a:solidFill>
              <a:schemeClr val="dk2"/>
            </a:solidFill>
            <a:prstDash val="dot"/>
            <a:round/>
            <a:headEnd len="med" w="med" type="none"/>
            <a:tailEnd len="med" w="med" type="none"/>
          </a:ln>
        </p:spPr>
      </p:cxnSp>
      <p:cxnSp>
        <p:nvCxnSpPr>
          <p:cNvPr id="1499" name="Google Shape;1499;p245"/>
          <p:cNvCxnSpPr>
            <a:stCxn id="1494" idx="4"/>
            <a:endCxn id="1491" idx="3"/>
          </p:cNvCxnSpPr>
          <p:nvPr/>
        </p:nvCxnSpPr>
        <p:spPr>
          <a:xfrm>
            <a:off x="3835426" y="3897713"/>
            <a:ext cx="476100" cy="0"/>
          </a:xfrm>
          <a:prstGeom prst="straightConnector1">
            <a:avLst/>
          </a:prstGeom>
          <a:noFill/>
          <a:ln cap="flat" cmpd="sng" w="9525">
            <a:solidFill>
              <a:schemeClr val="dk2"/>
            </a:solidFill>
            <a:prstDash val="dot"/>
            <a:round/>
            <a:headEnd len="med" w="med" type="none"/>
            <a:tailEnd len="med" w="med" type="triangle"/>
          </a:ln>
        </p:spPr>
      </p:cxnSp>
      <p:cxnSp>
        <p:nvCxnSpPr>
          <p:cNvPr id="1500" name="Google Shape;1500;p245"/>
          <p:cNvCxnSpPr>
            <a:stCxn id="1495" idx="3"/>
            <a:endCxn id="1486" idx="1"/>
          </p:cNvCxnSpPr>
          <p:nvPr/>
        </p:nvCxnSpPr>
        <p:spPr>
          <a:xfrm flipH="1" rot="10800000">
            <a:off x="5977819" y="3892919"/>
            <a:ext cx="693300" cy="4800"/>
          </a:xfrm>
          <a:prstGeom prst="straightConnector1">
            <a:avLst/>
          </a:prstGeom>
          <a:noFill/>
          <a:ln cap="flat" cmpd="sng" w="9525">
            <a:solidFill>
              <a:schemeClr val="dk2"/>
            </a:solidFill>
            <a:prstDash val="solid"/>
            <a:round/>
            <a:headEnd len="med" w="med" type="none"/>
            <a:tailEnd len="med" w="med" type="triangle"/>
          </a:ln>
        </p:spPr>
      </p:cxnSp>
      <p:sp>
        <p:nvSpPr>
          <p:cNvPr id="1501" name="Google Shape;1501;p245"/>
          <p:cNvSpPr txBox="1"/>
          <p:nvPr/>
        </p:nvSpPr>
        <p:spPr>
          <a:xfrm>
            <a:off x="1567800" y="4086951"/>
            <a:ext cx="1120500" cy="12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Verizon NHG TX"/>
                <a:ea typeface="Verizon NHG TX"/>
                <a:cs typeface="Verizon NHG TX"/>
                <a:sym typeface="Verizon NHG TX"/>
              </a:rPr>
              <a:t> Retrieve Updated Content</a:t>
            </a:r>
            <a:endParaRPr sz="700">
              <a:latin typeface="Verizon NHG TX"/>
              <a:ea typeface="Verizon NHG TX"/>
              <a:cs typeface="Verizon NHG TX"/>
              <a:sym typeface="Verizon NHG TX"/>
            </a:endParaRPr>
          </a:p>
        </p:txBody>
      </p:sp>
      <p:sp>
        <p:nvSpPr>
          <p:cNvPr id="1502" name="Google Shape;1502;p245"/>
          <p:cNvSpPr/>
          <p:nvPr/>
        </p:nvSpPr>
        <p:spPr>
          <a:xfrm>
            <a:off x="637938" y="2127057"/>
            <a:ext cx="750600" cy="223800"/>
          </a:xfrm>
          <a:prstGeom prst="rect">
            <a:avLst/>
          </a:prstGeom>
          <a:solidFill>
            <a:srgbClr val="6277A6"/>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800"/>
              <a:buFont typeface="Arial"/>
              <a:buNone/>
            </a:pPr>
            <a:r>
              <a:rPr b="1" lang="en" sz="800">
                <a:solidFill>
                  <a:schemeClr val="lt1"/>
                </a:solidFill>
                <a:latin typeface="Verizon NHG TX"/>
                <a:ea typeface="Verizon NHG TX"/>
                <a:cs typeface="Verizon NHG TX"/>
                <a:sym typeface="Verizon NHG TX"/>
              </a:rPr>
              <a:t> Web Server</a:t>
            </a:r>
            <a:endParaRPr b="1" sz="800">
              <a:solidFill>
                <a:schemeClr val="lt1"/>
              </a:solidFill>
              <a:latin typeface="Verizon NHG TX"/>
              <a:ea typeface="Verizon NHG TX"/>
              <a:cs typeface="Verizon NHG TX"/>
              <a:sym typeface="Verizon NHG TX"/>
            </a:endParaRPr>
          </a:p>
        </p:txBody>
      </p:sp>
      <p:pic>
        <p:nvPicPr>
          <p:cNvPr id="1503" name="Google Shape;1503;p245"/>
          <p:cNvPicPr preferRelativeResize="0"/>
          <p:nvPr/>
        </p:nvPicPr>
        <p:blipFill>
          <a:blip r:embed="rId17">
            <a:alphaModFix/>
          </a:blip>
          <a:stretch>
            <a:fillRect/>
          </a:stretch>
        </p:blipFill>
        <p:spPr>
          <a:xfrm rot="5400000">
            <a:off x="1038450" y="1646100"/>
            <a:ext cx="667512" cy="143038"/>
          </a:xfrm>
          <a:prstGeom prst="rect">
            <a:avLst/>
          </a:prstGeom>
          <a:noFill/>
          <a:ln cap="flat" cmpd="sng" w="9525">
            <a:solidFill>
              <a:srgbClr val="000000"/>
            </a:solidFill>
            <a:prstDash val="solid"/>
            <a:round/>
            <a:headEnd len="sm" w="sm" type="none"/>
            <a:tailEnd len="sm" w="sm" type="none"/>
          </a:ln>
        </p:spPr>
      </p:pic>
      <p:sp>
        <p:nvSpPr>
          <p:cNvPr id="1504" name="Google Shape;1504;p245"/>
          <p:cNvSpPr txBox="1"/>
          <p:nvPr/>
        </p:nvSpPr>
        <p:spPr>
          <a:xfrm>
            <a:off x="2750275" y="1585502"/>
            <a:ext cx="1524600" cy="143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Verizon NHG TX"/>
                <a:ea typeface="Verizon NHG TX"/>
                <a:cs typeface="Verizon NHG TX"/>
                <a:sym typeface="Verizon NHG TX"/>
              </a:rPr>
              <a:t>Images/CSS/JS/Media/HTML /Fonts</a:t>
            </a:r>
            <a:endParaRPr sz="700">
              <a:latin typeface="Verizon NHG TX"/>
              <a:ea typeface="Verizon NHG TX"/>
              <a:cs typeface="Verizon NHG TX"/>
              <a:sym typeface="Verizon NHG TX"/>
            </a:endParaRPr>
          </a:p>
        </p:txBody>
      </p:sp>
      <p:sp>
        <p:nvSpPr>
          <p:cNvPr id="1505" name="Google Shape;1505;p245"/>
          <p:cNvSpPr/>
          <p:nvPr/>
        </p:nvSpPr>
        <p:spPr>
          <a:xfrm>
            <a:off x="6900450" y="1475900"/>
            <a:ext cx="1320000" cy="461400"/>
          </a:xfrm>
          <a:prstGeom prst="roundRect">
            <a:avLst>
              <a:gd fmla="val 4305" name="adj"/>
            </a:avLst>
          </a:prstGeom>
          <a:solidFill>
            <a:srgbClr val="C9DAF8"/>
          </a:solidFill>
          <a:ln cap="flat" cmpd="sng" w="9525">
            <a:solidFill>
              <a:srgbClr val="D9D9D9"/>
            </a:solidFill>
            <a:prstDash val="solid"/>
            <a:round/>
            <a:headEnd len="sm" w="sm" type="none"/>
            <a:tailEnd len="sm" w="sm" type="none"/>
          </a:ln>
        </p:spPr>
        <p:txBody>
          <a:bodyPr anchorCtr="0" anchor="t" bIns="91425" lIns="91425" spcFirstLastPara="1" rIns="91425" wrap="square" tIns="34275">
            <a:noAutofit/>
          </a:bodyPr>
          <a:lstStyle/>
          <a:p>
            <a:pPr indent="0" lvl="0" marL="0" marR="0" rtl="0" algn="ctr">
              <a:lnSpc>
                <a:spcPct val="100000"/>
              </a:lnSpc>
              <a:spcBef>
                <a:spcPts val="0"/>
              </a:spcBef>
              <a:spcAft>
                <a:spcPts val="0"/>
              </a:spcAft>
              <a:buNone/>
            </a:pPr>
            <a:r>
              <a:rPr b="1" lang="en" sz="800">
                <a:solidFill>
                  <a:schemeClr val="dk1"/>
                </a:solidFill>
                <a:latin typeface="Verizon NHG TX"/>
                <a:ea typeface="Verizon NHG TX"/>
                <a:cs typeface="Verizon NHG TX"/>
                <a:sym typeface="Verizon NHG TX"/>
              </a:rPr>
              <a:t>Mobile Apps </a:t>
            </a:r>
            <a:endParaRPr b="1" sz="800">
              <a:solidFill>
                <a:schemeClr val="dk1"/>
              </a:solidFill>
              <a:latin typeface="Verizon NHG TX"/>
              <a:ea typeface="Verizon NHG TX"/>
              <a:cs typeface="Verizon NHG TX"/>
              <a:sym typeface="Verizon NHG TX"/>
            </a:endParaRPr>
          </a:p>
          <a:p>
            <a:pPr indent="0" lvl="0" marL="0" marR="0" rtl="0" algn="ctr">
              <a:lnSpc>
                <a:spcPct val="100000"/>
              </a:lnSpc>
              <a:spcBef>
                <a:spcPts val="0"/>
              </a:spcBef>
              <a:spcAft>
                <a:spcPts val="0"/>
              </a:spcAft>
              <a:buNone/>
            </a:pPr>
            <a:r>
              <a:t/>
            </a:r>
            <a:endParaRPr b="1" sz="800">
              <a:solidFill>
                <a:schemeClr val="dk1"/>
              </a:solidFill>
              <a:latin typeface="Roboto"/>
              <a:ea typeface="Roboto"/>
              <a:cs typeface="Roboto"/>
              <a:sym typeface="Roboto"/>
            </a:endParaRPr>
          </a:p>
        </p:txBody>
      </p:sp>
      <p:sp>
        <p:nvSpPr>
          <p:cNvPr id="1506" name="Google Shape;1506;p245"/>
          <p:cNvSpPr/>
          <p:nvPr/>
        </p:nvSpPr>
        <p:spPr>
          <a:xfrm>
            <a:off x="4808150" y="1488961"/>
            <a:ext cx="1977600" cy="461400"/>
          </a:xfrm>
          <a:prstGeom prst="roundRect">
            <a:avLst>
              <a:gd fmla="val 4305" name="adj"/>
            </a:avLst>
          </a:prstGeom>
          <a:solidFill>
            <a:srgbClr val="C9DAF8"/>
          </a:solidFill>
          <a:ln cap="flat" cmpd="sng" w="9525">
            <a:solidFill>
              <a:srgbClr val="D9D9D9"/>
            </a:solidFill>
            <a:prstDash val="solid"/>
            <a:round/>
            <a:headEnd len="sm" w="sm" type="none"/>
            <a:tailEnd len="sm" w="sm" type="none"/>
          </a:ln>
        </p:spPr>
        <p:txBody>
          <a:bodyPr anchorCtr="0" anchor="t" bIns="91425" lIns="91425" spcFirstLastPara="1" rIns="91425" wrap="square" tIns="34275">
            <a:noAutofit/>
          </a:bodyPr>
          <a:lstStyle/>
          <a:p>
            <a:pPr indent="0" lvl="0" marL="0" marR="0" rtl="0" algn="ctr">
              <a:lnSpc>
                <a:spcPct val="100000"/>
              </a:lnSpc>
              <a:spcBef>
                <a:spcPts val="0"/>
              </a:spcBef>
              <a:spcAft>
                <a:spcPts val="0"/>
              </a:spcAft>
              <a:buNone/>
            </a:pPr>
            <a:r>
              <a:rPr b="1" lang="en" sz="800">
                <a:solidFill>
                  <a:schemeClr val="dk1"/>
                </a:solidFill>
                <a:latin typeface="Verizon NHG TX"/>
                <a:ea typeface="Verizon NHG TX"/>
                <a:cs typeface="Verizon NHG TX"/>
                <a:sym typeface="Verizon NHG TX"/>
              </a:rPr>
              <a:t>UI/UX</a:t>
            </a:r>
            <a:endParaRPr b="1" sz="800">
              <a:solidFill>
                <a:schemeClr val="dk1"/>
              </a:solidFill>
              <a:latin typeface="Verizon NHG TX"/>
              <a:ea typeface="Verizon NHG TX"/>
              <a:cs typeface="Verizon NHG TX"/>
              <a:sym typeface="Verizon NHG TX"/>
            </a:endParaRPr>
          </a:p>
        </p:txBody>
      </p:sp>
      <p:cxnSp>
        <p:nvCxnSpPr>
          <p:cNvPr id="1507" name="Google Shape;1507;p245"/>
          <p:cNvCxnSpPr>
            <a:endCxn id="1491" idx="2"/>
          </p:cNvCxnSpPr>
          <p:nvPr/>
        </p:nvCxnSpPr>
        <p:spPr>
          <a:xfrm>
            <a:off x="1487603" y="2355119"/>
            <a:ext cx="2917800" cy="1730100"/>
          </a:xfrm>
          <a:prstGeom prst="bentConnector4">
            <a:avLst>
              <a:gd fmla="val 231" name="adj1"/>
              <a:gd fmla="val 107185" name="adj2"/>
            </a:avLst>
          </a:prstGeom>
          <a:noFill/>
          <a:ln cap="flat" cmpd="sng" w="9525">
            <a:solidFill>
              <a:schemeClr val="dk2"/>
            </a:solidFill>
            <a:prstDash val="solid"/>
            <a:round/>
            <a:headEnd len="med" w="med" type="none"/>
            <a:tailEnd len="med" w="med" type="triangle"/>
          </a:ln>
        </p:spPr>
      </p:cxnSp>
      <p:cxnSp>
        <p:nvCxnSpPr>
          <p:cNvPr id="1508" name="Google Shape;1508;p245"/>
          <p:cNvCxnSpPr>
            <a:stCxn id="1469" idx="1"/>
            <a:endCxn id="1479" idx="2"/>
          </p:cNvCxnSpPr>
          <p:nvPr/>
        </p:nvCxnSpPr>
        <p:spPr>
          <a:xfrm rot="10800000">
            <a:off x="1867882" y="2350991"/>
            <a:ext cx="630300" cy="723600"/>
          </a:xfrm>
          <a:prstGeom prst="bentConnector2">
            <a:avLst/>
          </a:prstGeom>
          <a:noFill/>
          <a:ln cap="flat" cmpd="sng" w="9525">
            <a:solidFill>
              <a:schemeClr val="dk2"/>
            </a:solidFill>
            <a:prstDash val="solid"/>
            <a:round/>
            <a:headEnd len="med" w="med" type="none"/>
            <a:tailEnd len="med" w="med" type="triangle"/>
          </a:ln>
        </p:spPr>
      </p:cxnSp>
      <p:cxnSp>
        <p:nvCxnSpPr>
          <p:cNvPr id="1509" name="Google Shape;1509;p245"/>
          <p:cNvCxnSpPr>
            <a:stCxn id="1479" idx="2"/>
            <a:endCxn id="1468" idx="1"/>
          </p:cNvCxnSpPr>
          <p:nvPr/>
        </p:nvCxnSpPr>
        <p:spPr>
          <a:xfrm flipH="1" rot="-5400000">
            <a:off x="1687807" y="2531000"/>
            <a:ext cx="990600" cy="630300"/>
          </a:xfrm>
          <a:prstGeom prst="bentConnector2">
            <a:avLst/>
          </a:prstGeom>
          <a:noFill/>
          <a:ln cap="flat" cmpd="sng" w="9525">
            <a:solidFill>
              <a:schemeClr val="dk2"/>
            </a:solidFill>
            <a:prstDash val="solid"/>
            <a:round/>
            <a:headEnd len="med" w="med" type="triangle"/>
            <a:tailEnd len="med" w="med" type="none"/>
          </a:ln>
        </p:spPr>
      </p:cxnSp>
      <p:cxnSp>
        <p:nvCxnSpPr>
          <p:cNvPr id="1510" name="Google Shape;1510;p245"/>
          <p:cNvCxnSpPr/>
          <p:nvPr/>
        </p:nvCxnSpPr>
        <p:spPr>
          <a:xfrm flipH="1">
            <a:off x="1851975" y="1858636"/>
            <a:ext cx="2864700" cy="215700"/>
          </a:xfrm>
          <a:prstGeom prst="bentConnector3">
            <a:avLst>
              <a:gd fmla="val 99646" name="adj1"/>
            </a:avLst>
          </a:prstGeom>
          <a:noFill/>
          <a:ln cap="flat" cmpd="sng" w="9525">
            <a:solidFill>
              <a:schemeClr val="dk2"/>
            </a:solidFill>
            <a:prstDash val="solid"/>
            <a:round/>
            <a:headEnd len="med" w="med" type="triangle"/>
            <a:tailEnd len="med" w="med" type="none"/>
          </a:ln>
        </p:spPr>
      </p:cxnSp>
      <p:sp>
        <p:nvSpPr>
          <p:cNvPr id="1511" name="Google Shape;1511;p245"/>
          <p:cNvSpPr txBox="1"/>
          <p:nvPr/>
        </p:nvSpPr>
        <p:spPr>
          <a:xfrm>
            <a:off x="3530575" y="1861818"/>
            <a:ext cx="963600" cy="12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Verizon NHG TX"/>
                <a:ea typeface="Verizon NHG TX"/>
                <a:cs typeface="Verizon NHG TX"/>
                <a:sym typeface="Verizon NHG TX"/>
              </a:rPr>
              <a:t>Landing Pages / JSON</a:t>
            </a:r>
            <a:endParaRPr sz="700">
              <a:latin typeface="Verizon NHG TX"/>
              <a:ea typeface="Verizon NHG TX"/>
              <a:cs typeface="Verizon NHG TX"/>
              <a:sym typeface="Verizon NHG TX"/>
            </a:endParaRPr>
          </a:p>
        </p:txBody>
      </p:sp>
      <p:cxnSp>
        <p:nvCxnSpPr>
          <p:cNvPr id="1512" name="Google Shape;1512;p245"/>
          <p:cNvCxnSpPr>
            <a:stCxn id="1503" idx="2"/>
          </p:cNvCxnSpPr>
          <p:nvPr/>
        </p:nvCxnSpPr>
        <p:spPr>
          <a:xfrm flipH="1">
            <a:off x="966187" y="1717619"/>
            <a:ext cx="334500" cy="402900"/>
          </a:xfrm>
          <a:prstGeom prst="bentConnector2">
            <a:avLst/>
          </a:prstGeom>
          <a:noFill/>
          <a:ln cap="flat" cmpd="sng" w="9525">
            <a:solidFill>
              <a:schemeClr val="dk2"/>
            </a:solidFill>
            <a:prstDash val="solid"/>
            <a:round/>
            <a:headEnd len="med" w="med" type="triangle"/>
            <a:tailEnd len="med" w="med" type="none"/>
          </a:ln>
        </p:spPr>
      </p:cxnSp>
      <p:cxnSp>
        <p:nvCxnSpPr>
          <p:cNvPr id="1513" name="Google Shape;1513;p245"/>
          <p:cNvCxnSpPr>
            <a:stCxn id="1423" idx="1"/>
            <a:endCxn id="1503" idx="0"/>
          </p:cNvCxnSpPr>
          <p:nvPr/>
        </p:nvCxnSpPr>
        <p:spPr>
          <a:xfrm rot="10800000">
            <a:off x="1443713" y="1717625"/>
            <a:ext cx="3276600" cy="2100"/>
          </a:xfrm>
          <a:prstGeom prst="straightConnector1">
            <a:avLst/>
          </a:prstGeom>
          <a:noFill/>
          <a:ln cap="flat" cmpd="sng" w="9525">
            <a:solidFill>
              <a:schemeClr val="dk2"/>
            </a:solidFill>
            <a:prstDash val="solid"/>
            <a:round/>
            <a:headEnd len="med" w="med" type="triangle"/>
            <a:tailEnd len="med" w="med" type="none"/>
          </a:ln>
        </p:spPr>
      </p:cxnSp>
      <p:pic>
        <p:nvPicPr>
          <p:cNvPr id="1514" name="Google Shape;1514;p245"/>
          <p:cNvPicPr preferRelativeResize="0"/>
          <p:nvPr/>
        </p:nvPicPr>
        <p:blipFill>
          <a:blip r:embed="rId17">
            <a:alphaModFix/>
          </a:blip>
          <a:stretch>
            <a:fillRect/>
          </a:stretch>
        </p:blipFill>
        <p:spPr>
          <a:xfrm>
            <a:off x="1952850" y="1798500"/>
            <a:ext cx="667512" cy="143038"/>
          </a:xfrm>
          <a:prstGeom prst="rect">
            <a:avLst/>
          </a:prstGeom>
          <a:noFill/>
          <a:ln cap="flat" cmpd="sng" w="9525">
            <a:solidFill>
              <a:srgbClr val="000000"/>
            </a:solidFill>
            <a:prstDash val="solid"/>
            <a:round/>
            <a:headEnd len="sm" w="sm" type="none"/>
            <a:tailEnd len="sm" w="sm" type="none"/>
          </a:ln>
        </p:spPr>
      </p:pic>
      <p:sp>
        <p:nvSpPr>
          <p:cNvPr id="1515" name="Google Shape;1515;p245"/>
          <p:cNvSpPr txBox="1"/>
          <p:nvPr/>
        </p:nvSpPr>
        <p:spPr>
          <a:xfrm>
            <a:off x="2625346" y="1765775"/>
            <a:ext cx="684600" cy="21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Verizon NHG TX"/>
                <a:ea typeface="Verizon NHG TX"/>
                <a:cs typeface="Verizon NHG TX"/>
                <a:sym typeface="Verizon NHG TX"/>
              </a:rPr>
              <a:t> Transact CDN (Dynamic Origin)</a:t>
            </a:r>
            <a:endParaRPr sz="700">
              <a:latin typeface="Verizon NHG TX"/>
              <a:ea typeface="Verizon NHG TX"/>
              <a:cs typeface="Verizon NHG TX"/>
              <a:sym typeface="Verizon NHG TX"/>
            </a:endParaRPr>
          </a:p>
        </p:txBody>
      </p:sp>
      <p:sp>
        <p:nvSpPr>
          <p:cNvPr id="1516" name="Google Shape;1516;p245"/>
          <p:cNvSpPr txBox="1"/>
          <p:nvPr/>
        </p:nvSpPr>
        <p:spPr>
          <a:xfrm rot="5400000">
            <a:off x="1197408" y="1682952"/>
            <a:ext cx="601500" cy="12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Verizon NHG TX"/>
                <a:ea typeface="Verizon NHG TX"/>
                <a:cs typeface="Verizon NHG TX"/>
                <a:sym typeface="Verizon NHG TX"/>
              </a:rPr>
              <a:t>Static  Origin</a:t>
            </a:r>
            <a:endParaRPr sz="700">
              <a:latin typeface="Verizon NHG TX"/>
              <a:ea typeface="Verizon NHG TX"/>
              <a:cs typeface="Verizon NHG TX"/>
              <a:sym typeface="Verizon NHG TX"/>
            </a:endParaRPr>
          </a:p>
        </p:txBody>
      </p:sp>
      <p:cxnSp>
        <p:nvCxnSpPr>
          <p:cNvPr id="1517" name="Google Shape;1517;p245"/>
          <p:cNvCxnSpPr/>
          <p:nvPr/>
        </p:nvCxnSpPr>
        <p:spPr>
          <a:xfrm>
            <a:off x="4397986" y="4207793"/>
            <a:ext cx="2286000" cy="4500"/>
          </a:xfrm>
          <a:prstGeom prst="straightConnector1">
            <a:avLst/>
          </a:prstGeom>
          <a:noFill/>
          <a:ln cap="flat" cmpd="sng" w="9525">
            <a:solidFill>
              <a:srgbClr val="000000"/>
            </a:solidFill>
            <a:prstDash val="solid"/>
            <a:round/>
            <a:headEnd len="med" w="med" type="none"/>
            <a:tailEnd len="med" w="med" type="triangle"/>
          </a:ln>
        </p:spPr>
      </p:cxnSp>
      <p:sp>
        <p:nvSpPr>
          <p:cNvPr id="1518" name="Google Shape;1518;p245"/>
          <p:cNvSpPr txBox="1"/>
          <p:nvPr/>
        </p:nvSpPr>
        <p:spPr>
          <a:xfrm>
            <a:off x="5848607" y="4106837"/>
            <a:ext cx="798000" cy="12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Verizon NHG TX"/>
                <a:ea typeface="Verizon NHG TX"/>
                <a:cs typeface="Verizon NHG TX"/>
                <a:sym typeface="Verizon NHG TX"/>
              </a:rPr>
              <a:t> Retrieve Content</a:t>
            </a:r>
            <a:endParaRPr sz="700">
              <a:latin typeface="Verizon NHG TX"/>
              <a:ea typeface="Verizon NHG TX"/>
              <a:cs typeface="Verizon NHG TX"/>
              <a:sym typeface="Verizon NHG TX"/>
            </a:endParaRPr>
          </a:p>
        </p:txBody>
      </p:sp>
      <p:sp>
        <p:nvSpPr>
          <p:cNvPr id="1519" name="Google Shape;1519;p245"/>
          <p:cNvSpPr txBox="1"/>
          <p:nvPr/>
        </p:nvSpPr>
        <p:spPr>
          <a:xfrm>
            <a:off x="3846451" y="3589175"/>
            <a:ext cx="1100100" cy="148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chemeClr val="accent4"/>
                </a:solidFill>
                <a:latin typeface="Verizon NHG TX"/>
                <a:ea typeface="Verizon NHG TX"/>
                <a:cs typeface="Verizon NHG TX"/>
                <a:sym typeface="Verizon NHG TX"/>
              </a:rPr>
              <a:t>Optional (Performance)</a:t>
            </a:r>
            <a:endParaRPr sz="700">
              <a:solidFill>
                <a:schemeClr val="accent4"/>
              </a:solidFill>
              <a:latin typeface="Verizon NHG TX"/>
              <a:ea typeface="Verizon NHG TX"/>
              <a:cs typeface="Verizon NHG TX"/>
              <a:sym typeface="Verizon NHG TX"/>
            </a:endParaRPr>
          </a:p>
        </p:txBody>
      </p:sp>
      <p:sp>
        <p:nvSpPr>
          <p:cNvPr id="1520" name="Google Shape;1520;p245"/>
          <p:cNvSpPr txBox="1"/>
          <p:nvPr/>
        </p:nvSpPr>
        <p:spPr>
          <a:xfrm rot="-5400000">
            <a:off x="6901785" y="3051453"/>
            <a:ext cx="315600" cy="129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700">
                <a:solidFill>
                  <a:schemeClr val="dk1"/>
                </a:solidFill>
                <a:latin typeface="Verizon NHG TX"/>
                <a:ea typeface="Verizon NHG TX"/>
                <a:cs typeface="Verizon NHG TX"/>
                <a:sym typeface="Verizon NHG TX"/>
              </a:rPr>
              <a:t>JSON</a:t>
            </a:r>
            <a:endParaRPr sz="700">
              <a:latin typeface="Verizon NHG TX"/>
              <a:ea typeface="Verizon NHG TX"/>
              <a:cs typeface="Verizon NHG TX"/>
              <a:sym typeface="Verizon NHG TX"/>
            </a:endParaRPr>
          </a:p>
        </p:txBody>
      </p:sp>
      <p:cxnSp>
        <p:nvCxnSpPr>
          <p:cNvPr id="1521" name="Google Shape;1521;p245"/>
          <p:cNvCxnSpPr/>
          <p:nvPr/>
        </p:nvCxnSpPr>
        <p:spPr>
          <a:xfrm flipH="1">
            <a:off x="7109350" y="2080477"/>
            <a:ext cx="7500" cy="1508700"/>
          </a:xfrm>
          <a:prstGeom prst="straightConnector1">
            <a:avLst/>
          </a:prstGeom>
          <a:noFill/>
          <a:ln cap="flat" cmpd="sng" w="9525">
            <a:solidFill>
              <a:srgbClr val="434343"/>
            </a:solidFill>
            <a:prstDash val="solid"/>
            <a:round/>
            <a:headEnd len="med" w="med" type="triangle"/>
            <a:tailEnd len="med" w="med" type="none"/>
          </a:ln>
        </p:spPr>
      </p:cxnSp>
      <p:pic>
        <p:nvPicPr>
          <p:cNvPr descr="Image result for browsers" id="1522" name="Google Shape;1522;p245"/>
          <p:cNvPicPr preferRelativeResize="0"/>
          <p:nvPr/>
        </p:nvPicPr>
        <p:blipFill rotWithShape="1">
          <a:blip r:embed="rId18">
            <a:alphaModFix/>
          </a:blip>
          <a:srcRect b="3467" l="0" r="0" t="50842"/>
          <a:stretch/>
        </p:blipFill>
        <p:spPr>
          <a:xfrm>
            <a:off x="5265143" y="1673391"/>
            <a:ext cx="1137300" cy="207849"/>
          </a:xfrm>
          <a:prstGeom prst="rect">
            <a:avLst/>
          </a:prstGeom>
          <a:noFill/>
          <a:ln>
            <a:noFill/>
          </a:ln>
        </p:spPr>
      </p:pic>
      <p:pic>
        <p:nvPicPr>
          <p:cNvPr id="1523" name="Google Shape;1523;p245"/>
          <p:cNvPicPr preferRelativeResize="0"/>
          <p:nvPr/>
        </p:nvPicPr>
        <p:blipFill rotWithShape="1">
          <a:blip r:embed="rId19">
            <a:alphaModFix/>
          </a:blip>
          <a:srcRect b="11516" l="19556" r="18439" t="10723"/>
          <a:stretch/>
        </p:blipFill>
        <p:spPr>
          <a:xfrm>
            <a:off x="7847404" y="1691876"/>
            <a:ext cx="201168" cy="181052"/>
          </a:xfrm>
          <a:prstGeom prst="rect">
            <a:avLst/>
          </a:prstGeom>
          <a:noFill/>
          <a:ln>
            <a:noFill/>
          </a:ln>
        </p:spPr>
      </p:pic>
      <p:pic>
        <p:nvPicPr>
          <p:cNvPr id="1524" name="Google Shape;1524;p245"/>
          <p:cNvPicPr preferRelativeResize="0"/>
          <p:nvPr/>
        </p:nvPicPr>
        <p:blipFill>
          <a:blip r:embed="rId20">
            <a:alphaModFix/>
          </a:blip>
          <a:stretch>
            <a:fillRect/>
          </a:stretch>
        </p:blipFill>
        <p:spPr>
          <a:xfrm>
            <a:off x="7446883" y="1660115"/>
            <a:ext cx="201168" cy="201167"/>
          </a:xfrm>
          <a:prstGeom prst="rect">
            <a:avLst/>
          </a:prstGeom>
          <a:noFill/>
          <a:ln>
            <a:noFill/>
          </a:ln>
        </p:spPr>
      </p:pic>
      <p:pic>
        <p:nvPicPr>
          <p:cNvPr id="1525" name="Google Shape;1525;p245"/>
          <p:cNvPicPr preferRelativeResize="0"/>
          <p:nvPr/>
        </p:nvPicPr>
        <p:blipFill>
          <a:blip r:embed="rId21">
            <a:alphaModFix/>
          </a:blip>
          <a:stretch>
            <a:fillRect/>
          </a:stretch>
        </p:blipFill>
        <p:spPr>
          <a:xfrm>
            <a:off x="7097090" y="1691868"/>
            <a:ext cx="201168" cy="201168"/>
          </a:xfrm>
          <a:prstGeom prst="rect">
            <a:avLst/>
          </a:prstGeom>
          <a:noFill/>
          <a:ln>
            <a:noFill/>
          </a:ln>
        </p:spPr>
      </p:pic>
      <p:sp>
        <p:nvSpPr>
          <p:cNvPr id="1526" name="Google Shape;1526;p245"/>
          <p:cNvSpPr txBox="1"/>
          <p:nvPr>
            <p:ph idx="12" type="sldNum"/>
          </p:nvPr>
        </p:nvSpPr>
        <p:spPr>
          <a:xfrm>
            <a:off x="8458200" y="4810899"/>
            <a:ext cx="228600" cy="171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246"/>
          <p:cNvSpPr txBox="1"/>
          <p:nvPr>
            <p:ph type="ctrTitle"/>
          </p:nvPr>
        </p:nvSpPr>
        <p:spPr>
          <a:xfrm>
            <a:off x="457200" y="459900"/>
            <a:ext cx="8566800" cy="591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Verizon NHG DS"/>
              <a:buNone/>
            </a:pPr>
            <a:r>
              <a:rPr lang="en" sz="4800"/>
              <a:t>Home Page</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47"/>
          <p:cNvSpPr txBox="1"/>
          <p:nvPr>
            <p:ph type="title"/>
          </p:nvPr>
        </p:nvSpPr>
        <p:spPr>
          <a:xfrm>
            <a:off x="457200" y="513025"/>
            <a:ext cx="87420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Home Page Current State - Personalization NBX Integration</a:t>
            </a:r>
            <a:endParaRPr/>
          </a:p>
        </p:txBody>
      </p:sp>
      <p:sp>
        <p:nvSpPr>
          <p:cNvPr id="1538" name="Google Shape;1538;p247"/>
          <p:cNvSpPr/>
          <p:nvPr/>
        </p:nvSpPr>
        <p:spPr>
          <a:xfrm>
            <a:off x="1156450" y="1305425"/>
            <a:ext cx="1216800" cy="67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9" name="Google Shape;1539;p247"/>
          <p:cNvPicPr preferRelativeResize="0"/>
          <p:nvPr/>
        </p:nvPicPr>
        <p:blipFill>
          <a:blip r:embed="rId3">
            <a:alphaModFix/>
          </a:blip>
          <a:stretch>
            <a:fillRect/>
          </a:stretch>
        </p:blipFill>
        <p:spPr>
          <a:xfrm>
            <a:off x="1309638" y="1463250"/>
            <a:ext cx="925425" cy="424800"/>
          </a:xfrm>
          <a:prstGeom prst="rect">
            <a:avLst/>
          </a:prstGeom>
          <a:noFill/>
          <a:ln>
            <a:noFill/>
          </a:ln>
        </p:spPr>
      </p:pic>
      <p:sp>
        <p:nvSpPr>
          <p:cNvPr id="1540" name="Google Shape;1540;p247"/>
          <p:cNvSpPr txBox="1"/>
          <p:nvPr/>
        </p:nvSpPr>
        <p:spPr>
          <a:xfrm>
            <a:off x="1455563" y="1219525"/>
            <a:ext cx="633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Verizon NHG TX"/>
                <a:ea typeface="Verizon NHG TX"/>
                <a:cs typeface="Verizon NHG TX"/>
                <a:sym typeface="Verizon NHG TX"/>
              </a:rPr>
              <a:t>FED</a:t>
            </a:r>
            <a:endParaRPr b="1" sz="900">
              <a:latin typeface="Verizon NHG TX"/>
              <a:ea typeface="Verizon NHG TX"/>
              <a:cs typeface="Verizon NHG TX"/>
              <a:sym typeface="Verizon NHG TX"/>
            </a:endParaRPr>
          </a:p>
        </p:txBody>
      </p:sp>
      <p:sp>
        <p:nvSpPr>
          <p:cNvPr id="1541" name="Google Shape;1541;p247"/>
          <p:cNvSpPr/>
          <p:nvPr/>
        </p:nvSpPr>
        <p:spPr>
          <a:xfrm>
            <a:off x="3368725" y="1310525"/>
            <a:ext cx="1347000" cy="66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Verizon NHG DS"/>
                <a:ea typeface="Verizon NHG DS"/>
                <a:cs typeface="Verizon NHG DS"/>
                <a:sym typeface="Verizon NHG DS"/>
              </a:rPr>
              <a:t>SOE Exp Services (PDM)</a:t>
            </a:r>
            <a:endParaRPr b="1" sz="1000">
              <a:latin typeface="Verizon NHG DS"/>
              <a:ea typeface="Verizon NHG DS"/>
              <a:cs typeface="Verizon NHG DS"/>
              <a:sym typeface="Verizon NHG DS"/>
            </a:endParaRPr>
          </a:p>
        </p:txBody>
      </p:sp>
      <p:sp>
        <p:nvSpPr>
          <p:cNvPr id="1542" name="Google Shape;1542;p247"/>
          <p:cNvSpPr/>
          <p:nvPr/>
        </p:nvSpPr>
        <p:spPr>
          <a:xfrm>
            <a:off x="5402150" y="1310525"/>
            <a:ext cx="1347000" cy="66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Verizon NHG DS"/>
                <a:ea typeface="Verizon NHG DS"/>
                <a:cs typeface="Verizon NHG DS"/>
                <a:sym typeface="Verizon NHG DS"/>
              </a:rPr>
              <a:t>NBX</a:t>
            </a:r>
            <a:endParaRPr b="1" sz="1000">
              <a:latin typeface="Verizon NHG DS"/>
              <a:ea typeface="Verizon NHG DS"/>
              <a:cs typeface="Verizon NHG DS"/>
              <a:sym typeface="Verizon NHG DS"/>
            </a:endParaRPr>
          </a:p>
        </p:txBody>
      </p:sp>
      <p:sp>
        <p:nvSpPr>
          <p:cNvPr id="1543" name="Google Shape;1543;p247"/>
          <p:cNvSpPr/>
          <p:nvPr/>
        </p:nvSpPr>
        <p:spPr>
          <a:xfrm>
            <a:off x="7582900" y="1083850"/>
            <a:ext cx="1060500" cy="37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Verizon NHG DS"/>
                <a:ea typeface="Verizon NHG DS"/>
                <a:cs typeface="Verizon NHG DS"/>
                <a:sym typeface="Verizon NHG DS"/>
              </a:rPr>
              <a:t>             </a:t>
            </a:r>
            <a:r>
              <a:rPr b="1" lang="en" sz="1000">
                <a:latin typeface="Verizon NHG DS"/>
                <a:ea typeface="Verizon NHG DS"/>
                <a:cs typeface="Verizon NHG DS"/>
                <a:sym typeface="Verizon NHG DS"/>
              </a:rPr>
              <a:t>CXP</a:t>
            </a:r>
            <a:endParaRPr b="1" sz="1000">
              <a:latin typeface="Verizon NHG DS"/>
              <a:ea typeface="Verizon NHG DS"/>
              <a:cs typeface="Verizon NHG DS"/>
              <a:sym typeface="Verizon NHG DS"/>
            </a:endParaRPr>
          </a:p>
        </p:txBody>
      </p:sp>
      <p:sp>
        <p:nvSpPr>
          <p:cNvPr id="1544" name="Google Shape;1544;p247"/>
          <p:cNvSpPr/>
          <p:nvPr/>
        </p:nvSpPr>
        <p:spPr>
          <a:xfrm>
            <a:off x="7582900" y="1845850"/>
            <a:ext cx="1060500" cy="37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Verizon NHG DS"/>
                <a:ea typeface="Verizon NHG DS"/>
                <a:cs typeface="Verizon NHG DS"/>
                <a:sym typeface="Verizon NHG DS"/>
              </a:rPr>
              <a:t>             SOI</a:t>
            </a:r>
            <a:endParaRPr b="1" sz="1000">
              <a:latin typeface="Verizon NHG DS"/>
              <a:ea typeface="Verizon NHG DS"/>
              <a:cs typeface="Verizon NHG DS"/>
              <a:sym typeface="Verizon NHG DS"/>
            </a:endParaRPr>
          </a:p>
        </p:txBody>
      </p:sp>
      <p:sp>
        <p:nvSpPr>
          <p:cNvPr id="1545" name="Google Shape;1545;p247"/>
          <p:cNvSpPr/>
          <p:nvPr/>
        </p:nvSpPr>
        <p:spPr>
          <a:xfrm>
            <a:off x="6289025" y="2747750"/>
            <a:ext cx="1347000" cy="66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Verizon NHG DS"/>
                <a:ea typeface="Verizon NHG DS"/>
                <a:cs typeface="Verizon NHG DS"/>
                <a:sym typeface="Verizon NHG DS"/>
              </a:rPr>
              <a:t>                Kafka</a:t>
            </a:r>
            <a:endParaRPr b="1" sz="1000">
              <a:latin typeface="Verizon NHG DS"/>
              <a:ea typeface="Verizon NHG DS"/>
              <a:cs typeface="Verizon NHG DS"/>
              <a:sym typeface="Verizon NHG DS"/>
            </a:endParaRPr>
          </a:p>
        </p:txBody>
      </p:sp>
      <p:sp>
        <p:nvSpPr>
          <p:cNvPr id="1546" name="Google Shape;1546;p247"/>
          <p:cNvSpPr/>
          <p:nvPr/>
        </p:nvSpPr>
        <p:spPr>
          <a:xfrm>
            <a:off x="4688825" y="2747750"/>
            <a:ext cx="1347000" cy="66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Verizon NHG DS"/>
                <a:ea typeface="Verizon NHG DS"/>
                <a:cs typeface="Verizon NHG DS"/>
                <a:sym typeface="Verizon NHG DS"/>
              </a:rPr>
              <a:t>                Catalyst</a:t>
            </a:r>
            <a:endParaRPr b="1" sz="1000">
              <a:latin typeface="Verizon NHG DS"/>
              <a:ea typeface="Verizon NHG DS"/>
              <a:cs typeface="Verizon NHG DS"/>
              <a:sym typeface="Verizon NHG DS"/>
            </a:endParaRPr>
          </a:p>
        </p:txBody>
      </p:sp>
      <p:sp>
        <p:nvSpPr>
          <p:cNvPr id="1547" name="Google Shape;1547;p247"/>
          <p:cNvSpPr/>
          <p:nvPr/>
        </p:nvSpPr>
        <p:spPr>
          <a:xfrm>
            <a:off x="1031225" y="2747750"/>
            <a:ext cx="1347000" cy="66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Verizon NHG DS"/>
                <a:ea typeface="Verizon NHG DS"/>
                <a:cs typeface="Verizon NHG DS"/>
                <a:sym typeface="Verizon NHG DS"/>
              </a:rPr>
              <a:t>AEM</a:t>
            </a:r>
            <a:endParaRPr b="1" sz="1000">
              <a:latin typeface="Verizon NHG DS"/>
              <a:ea typeface="Verizon NHG DS"/>
              <a:cs typeface="Verizon NHG DS"/>
              <a:sym typeface="Verizon NHG DS"/>
            </a:endParaRPr>
          </a:p>
        </p:txBody>
      </p:sp>
      <p:cxnSp>
        <p:nvCxnSpPr>
          <p:cNvPr id="1548" name="Google Shape;1548;p247"/>
          <p:cNvCxnSpPr/>
          <p:nvPr/>
        </p:nvCxnSpPr>
        <p:spPr>
          <a:xfrm>
            <a:off x="2373250" y="1434936"/>
            <a:ext cx="995400" cy="0"/>
          </a:xfrm>
          <a:prstGeom prst="straightConnector1">
            <a:avLst/>
          </a:prstGeom>
          <a:noFill/>
          <a:ln cap="flat" cmpd="sng" w="9525">
            <a:solidFill>
              <a:schemeClr val="dk2"/>
            </a:solidFill>
            <a:prstDash val="solid"/>
            <a:round/>
            <a:headEnd len="med" w="med" type="none"/>
            <a:tailEnd len="med" w="med" type="triangle"/>
          </a:ln>
        </p:spPr>
      </p:cxnSp>
      <p:cxnSp>
        <p:nvCxnSpPr>
          <p:cNvPr id="1549" name="Google Shape;1549;p247"/>
          <p:cNvCxnSpPr/>
          <p:nvPr/>
        </p:nvCxnSpPr>
        <p:spPr>
          <a:xfrm>
            <a:off x="4715725" y="1449245"/>
            <a:ext cx="686400" cy="0"/>
          </a:xfrm>
          <a:prstGeom prst="straightConnector1">
            <a:avLst/>
          </a:prstGeom>
          <a:noFill/>
          <a:ln cap="flat" cmpd="sng" w="9525">
            <a:solidFill>
              <a:schemeClr val="dk2"/>
            </a:solidFill>
            <a:prstDash val="solid"/>
            <a:round/>
            <a:headEnd len="med" w="med" type="none"/>
            <a:tailEnd len="med" w="med" type="triangle"/>
          </a:ln>
        </p:spPr>
      </p:cxnSp>
      <p:cxnSp>
        <p:nvCxnSpPr>
          <p:cNvPr id="1550" name="Google Shape;1550;p247"/>
          <p:cNvCxnSpPr/>
          <p:nvPr/>
        </p:nvCxnSpPr>
        <p:spPr>
          <a:xfrm flipH="1" rot="10800000">
            <a:off x="5604650" y="1998250"/>
            <a:ext cx="11100" cy="749400"/>
          </a:xfrm>
          <a:prstGeom prst="straightConnector1">
            <a:avLst/>
          </a:prstGeom>
          <a:noFill/>
          <a:ln cap="flat" cmpd="sng" w="9525">
            <a:solidFill>
              <a:srgbClr val="A64D79"/>
            </a:solidFill>
            <a:prstDash val="dash"/>
            <a:round/>
            <a:headEnd len="med" w="med" type="none"/>
            <a:tailEnd len="med" w="med" type="triangle"/>
          </a:ln>
        </p:spPr>
      </p:cxnSp>
      <p:cxnSp>
        <p:nvCxnSpPr>
          <p:cNvPr id="1551" name="Google Shape;1551;p247"/>
          <p:cNvCxnSpPr>
            <a:stCxn id="1546" idx="1"/>
            <a:endCxn id="1547" idx="3"/>
          </p:cNvCxnSpPr>
          <p:nvPr/>
        </p:nvCxnSpPr>
        <p:spPr>
          <a:xfrm rot="10800000">
            <a:off x="2378225" y="3081800"/>
            <a:ext cx="2310600" cy="0"/>
          </a:xfrm>
          <a:prstGeom prst="straightConnector1">
            <a:avLst/>
          </a:prstGeom>
          <a:noFill/>
          <a:ln cap="flat" cmpd="sng" w="9525">
            <a:solidFill>
              <a:srgbClr val="A64D79"/>
            </a:solidFill>
            <a:prstDash val="dash"/>
            <a:round/>
            <a:headEnd len="med" w="med" type="none"/>
            <a:tailEnd len="med" w="med" type="triangle"/>
          </a:ln>
        </p:spPr>
      </p:cxnSp>
      <p:pic>
        <p:nvPicPr>
          <p:cNvPr id="1552" name="Google Shape;1552;p247"/>
          <p:cNvPicPr preferRelativeResize="0"/>
          <p:nvPr/>
        </p:nvPicPr>
        <p:blipFill>
          <a:blip r:embed="rId4">
            <a:alphaModFix/>
          </a:blip>
          <a:stretch>
            <a:fillRect/>
          </a:stretch>
        </p:blipFill>
        <p:spPr>
          <a:xfrm>
            <a:off x="205835" y="1319383"/>
            <a:ext cx="280451" cy="280451"/>
          </a:xfrm>
          <a:prstGeom prst="rect">
            <a:avLst/>
          </a:prstGeom>
          <a:noFill/>
          <a:ln>
            <a:noFill/>
          </a:ln>
        </p:spPr>
      </p:pic>
      <p:pic>
        <p:nvPicPr>
          <p:cNvPr id="1553" name="Google Shape;1553;p247"/>
          <p:cNvPicPr preferRelativeResize="0"/>
          <p:nvPr/>
        </p:nvPicPr>
        <p:blipFill>
          <a:blip r:embed="rId4">
            <a:alphaModFix/>
          </a:blip>
          <a:stretch>
            <a:fillRect/>
          </a:stretch>
        </p:blipFill>
        <p:spPr>
          <a:xfrm>
            <a:off x="205835" y="1776583"/>
            <a:ext cx="280451" cy="280451"/>
          </a:xfrm>
          <a:prstGeom prst="rect">
            <a:avLst/>
          </a:prstGeom>
          <a:noFill/>
          <a:ln>
            <a:noFill/>
          </a:ln>
        </p:spPr>
      </p:pic>
      <p:sp>
        <p:nvSpPr>
          <p:cNvPr id="1554" name="Google Shape;1554;p247"/>
          <p:cNvSpPr txBox="1"/>
          <p:nvPr/>
        </p:nvSpPr>
        <p:spPr>
          <a:xfrm>
            <a:off x="-76801" y="1587300"/>
            <a:ext cx="845700" cy="176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700">
                <a:latin typeface="Verizon NHG DS"/>
                <a:ea typeface="Verizon NHG DS"/>
                <a:cs typeface="Verizon NHG DS"/>
                <a:sym typeface="Verizon NHG DS"/>
              </a:rPr>
              <a:t>Customer</a:t>
            </a:r>
            <a:endParaRPr sz="700">
              <a:latin typeface="Verizon NHG DS"/>
              <a:ea typeface="Verizon NHG DS"/>
              <a:cs typeface="Verizon NHG DS"/>
              <a:sym typeface="Verizon NHG DS"/>
            </a:endParaRPr>
          </a:p>
        </p:txBody>
      </p:sp>
      <p:sp>
        <p:nvSpPr>
          <p:cNvPr id="1555" name="Google Shape;1555;p247"/>
          <p:cNvSpPr txBox="1"/>
          <p:nvPr/>
        </p:nvSpPr>
        <p:spPr>
          <a:xfrm>
            <a:off x="32550" y="2004650"/>
            <a:ext cx="1001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Verizon NHG TX"/>
                <a:ea typeface="Verizon NHG TX"/>
                <a:cs typeface="Verizon NHG TX"/>
                <a:sym typeface="Verizon NHG TX"/>
              </a:rPr>
              <a:t>   Prospect</a:t>
            </a:r>
            <a:endParaRPr sz="700">
              <a:latin typeface="Verizon NHG TX"/>
              <a:ea typeface="Verizon NHG TX"/>
              <a:cs typeface="Verizon NHG TX"/>
              <a:sym typeface="Verizon NHG TX"/>
            </a:endParaRPr>
          </a:p>
        </p:txBody>
      </p:sp>
      <p:sp>
        <p:nvSpPr>
          <p:cNvPr id="1556" name="Google Shape;1556;p247"/>
          <p:cNvSpPr txBox="1"/>
          <p:nvPr/>
        </p:nvSpPr>
        <p:spPr>
          <a:xfrm>
            <a:off x="966075" y="1973500"/>
            <a:ext cx="7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Verizon NHG TX"/>
                <a:ea typeface="Verizon NHG TX"/>
                <a:cs typeface="Verizon NHG TX"/>
                <a:sym typeface="Verizon NHG TX"/>
              </a:rPr>
              <a:t>Prospect</a:t>
            </a:r>
            <a:endParaRPr sz="700">
              <a:latin typeface="Verizon NHG TX"/>
              <a:ea typeface="Verizon NHG TX"/>
              <a:cs typeface="Verizon NHG TX"/>
              <a:sym typeface="Verizon NHG TX"/>
            </a:endParaRPr>
          </a:p>
          <a:p>
            <a:pPr indent="0" lvl="0" marL="0" rtl="0" algn="l">
              <a:spcBef>
                <a:spcPts val="0"/>
              </a:spcBef>
              <a:spcAft>
                <a:spcPts val="0"/>
              </a:spcAft>
              <a:buNone/>
            </a:pPr>
            <a:r>
              <a:rPr lang="en" sz="700">
                <a:latin typeface="Verizon NHG TX"/>
                <a:ea typeface="Verizon NHG TX"/>
                <a:cs typeface="Verizon NHG TX"/>
                <a:sym typeface="Verizon NHG TX"/>
              </a:rPr>
              <a:t> content</a:t>
            </a:r>
            <a:endParaRPr sz="100">
              <a:latin typeface="Verizon NHG TX"/>
              <a:ea typeface="Verizon NHG TX"/>
              <a:cs typeface="Verizon NHG TX"/>
              <a:sym typeface="Verizon NHG TX"/>
            </a:endParaRPr>
          </a:p>
        </p:txBody>
      </p:sp>
      <p:sp>
        <p:nvSpPr>
          <p:cNvPr id="1557" name="Google Shape;1557;p247"/>
          <p:cNvSpPr txBox="1"/>
          <p:nvPr/>
        </p:nvSpPr>
        <p:spPr>
          <a:xfrm>
            <a:off x="1615612" y="1982400"/>
            <a:ext cx="845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Verizon NHG TX"/>
                <a:ea typeface="Verizon NHG TX"/>
                <a:cs typeface="Verizon NHG TX"/>
                <a:sym typeface="Verizon NHG TX"/>
              </a:rPr>
              <a:t>Default content</a:t>
            </a:r>
            <a:endParaRPr sz="100">
              <a:latin typeface="Verizon NHG TX"/>
              <a:ea typeface="Verizon NHG TX"/>
              <a:cs typeface="Verizon NHG TX"/>
              <a:sym typeface="Verizon NHG TX"/>
            </a:endParaRPr>
          </a:p>
        </p:txBody>
      </p:sp>
      <p:sp>
        <p:nvSpPr>
          <p:cNvPr id="1558" name="Google Shape;1558;p247"/>
          <p:cNvSpPr txBox="1"/>
          <p:nvPr/>
        </p:nvSpPr>
        <p:spPr>
          <a:xfrm>
            <a:off x="3051156" y="2043982"/>
            <a:ext cx="12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Verizon NHG TX"/>
                <a:ea typeface="Verizon NHG TX"/>
                <a:cs typeface="Verizon NHG TX"/>
                <a:sym typeface="Verizon NHG TX"/>
              </a:rPr>
              <a:t>Personalized/Generic content</a:t>
            </a:r>
            <a:endParaRPr sz="100">
              <a:latin typeface="Verizon NHG TX"/>
              <a:ea typeface="Verizon NHG TX"/>
              <a:cs typeface="Verizon NHG TX"/>
              <a:sym typeface="Verizon NHG TX"/>
            </a:endParaRPr>
          </a:p>
        </p:txBody>
      </p:sp>
      <p:cxnSp>
        <p:nvCxnSpPr>
          <p:cNvPr id="1559" name="Google Shape;1559;p247"/>
          <p:cNvCxnSpPr/>
          <p:nvPr/>
        </p:nvCxnSpPr>
        <p:spPr>
          <a:xfrm rot="10800000">
            <a:off x="2373325" y="1775510"/>
            <a:ext cx="995400" cy="0"/>
          </a:xfrm>
          <a:prstGeom prst="straightConnector1">
            <a:avLst/>
          </a:prstGeom>
          <a:noFill/>
          <a:ln cap="flat" cmpd="sng" w="9525">
            <a:solidFill>
              <a:schemeClr val="accent3"/>
            </a:solidFill>
            <a:prstDash val="solid"/>
            <a:round/>
            <a:headEnd len="med" w="med" type="none"/>
            <a:tailEnd len="med" w="med" type="triangle"/>
          </a:ln>
        </p:spPr>
      </p:cxnSp>
      <p:sp>
        <p:nvSpPr>
          <p:cNvPr id="1560" name="Google Shape;1560;p247"/>
          <p:cNvSpPr txBox="1"/>
          <p:nvPr/>
        </p:nvSpPr>
        <p:spPr>
          <a:xfrm>
            <a:off x="2473639" y="1594446"/>
            <a:ext cx="77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If Throttle = N, emptyResponse</a:t>
            </a:r>
            <a:endParaRPr sz="600">
              <a:latin typeface="Verizon NHG TX"/>
              <a:ea typeface="Verizon NHG TX"/>
              <a:cs typeface="Verizon NHG TX"/>
              <a:sym typeface="Verizon NHG TX"/>
            </a:endParaRPr>
          </a:p>
        </p:txBody>
      </p:sp>
      <p:sp>
        <p:nvSpPr>
          <p:cNvPr id="1561" name="Google Shape;1561;p247"/>
          <p:cNvSpPr/>
          <p:nvPr/>
        </p:nvSpPr>
        <p:spPr>
          <a:xfrm>
            <a:off x="3620000" y="879525"/>
            <a:ext cx="845700" cy="15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Verizon NHG DS"/>
                <a:ea typeface="Verizon NHG DS"/>
                <a:cs typeface="Verizon NHG DS"/>
                <a:sym typeface="Verizon NHG DS"/>
              </a:rPr>
              <a:t>Cradle</a:t>
            </a:r>
            <a:endParaRPr b="1" sz="900">
              <a:latin typeface="Verizon NHG DS"/>
              <a:ea typeface="Verizon NHG DS"/>
              <a:cs typeface="Verizon NHG DS"/>
              <a:sym typeface="Verizon NHG DS"/>
            </a:endParaRPr>
          </a:p>
        </p:txBody>
      </p:sp>
      <p:cxnSp>
        <p:nvCxnSpPr>
          <p:cNvPr id="1562" name="Google Shape;1562;p247"/>
          <p:cNvCxnSpPr>
            <a:stCxn id="1545" idx="3"/>
            <a:endCxn id="1544" idx="2"/>
          </p:cNvCxnSpPr>
          <p:nvPr/>
        </p:nvCxnSpPr>
        <p:spPr>
          <a:xfrm flipH="1" rot="10800000">
            <a:off x="7636025" y="2216900"/>
            <a:ext cx="477000" cy="864900"/>
          </a:xfrm>
          <a:prstGeom prst="bentConnector2">
            <a:avLst/>
          </a:prstGeom>
          <a:noFill/>
          <a:ln cap="flat" cmpd="sng" w="9525">
            <a:solidFill>
              <a:schemeClr val="accent6"/>
            </a:solidFill>
            <a:prstDash val="dash"/>
            <a:round/>
            <a:headEnd len="med" w="med" type="none"/>
            <a:tailEnd len="med" w="med" type="triangle"/>
          </a:ln>
        </p:spPr>
      </p:cxnSp>
      <p:cxnSp>
        <p:nvCxnSpPr>
          <p:cNvPr id="1563" name="Google Shape;1563;p247"/>
          <p:cNvCxnSpPr>
            <a:stCxn id="1542" idx="2"/>
            <a:endCxn id="1545" idx="0"/>
          </p:cNvCxnSpPr>
          <p:nvPr/>
        </p:nvCxnSpPr>
        <p:spPr>
          <a:xfrm flipH="1" rot="-5400000">
            <a:off x="6134450" y="1919825"/>
            <a:ext cx="769200" cy="886800"/>
          </a:xfrm>
          <a:prstGeom prst="bentConnector3">
            <a:avLst>
              <a:gd fmla="val 49995" name="adj1"/>
            </a:avLst>
          </a:prstGeom>
          <a:noFill/>
          <a:ln cap="flat" cmpd="sng" w="9525">
            <a:solidFill>
              <a:schemeClr val="accent6"/>
            </a:solidFill>
            <a:prstDash val="dash"/>
            <a:round/>
            <a:headEnd len="med" w="med" type="none"/>
            <a:tailEnd len="med" w="med" type="triangle"/>
          </a:ln>
        </p:spPr>
      </p:cxnSp>
      <p:sp>
        <p:nvSpPr>
          <p:cNvPr id="1564" name="Google Shape;1564;p247"/>
          <p:cNvSpPr txBox="1"/>
          <p:nvPr/>
        </p:nvSpPr>
        <p:spPr>
          <a:xfrm>
            <a:off x="304975" y="3487450"/>
            <a:ext cx="5729100" cy="10620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700"/>
              <a:buFont typeface="Verizon NHG TX"/>
              <a:buAutoNum type="arabicPeriod"/>
            </a:pPr>
            <a:r>
              <a:rPr b="1" lang="en" sz="700">
                <a:solidFill>
                  <a:schemeClr val="dk1"/>
                </a:solidFill>
                <a:latin typeface="Verizon NHG TX"/>
                <a:ea typeface="Verizon NHG TX"/>
                <a:cs typeface="Verizon NHG TX"/>
                <a:sym typeface="Verizon NHG TX"/>
              </a:rPr>
              <a:t>Logged-in user</a:t>
            </a:r>
            <a:r>
              <a:rPr lang="en" sz="700">
                <a:solidFill>
                  <a:schemeClr val="dk1"/>
                </a:solidFill>
                <a:latin typeface="Verizon NHG TX"/>
                <a:ea typeface="Verizon NHG TX"/>
                <a:cs typeface="Verizon NHG TX"/>
                <a:sym typeface="Verizon NHG TX"/>
              </a:rPr>
              <a:t> visits home page.</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FED makes an API call to SOE Exp services.</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SOE Exp Svcs makes a call to Cradle to check the throttle.</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If </a:t>
            </a:r>
            <a:r>
              <a:rPr b="1" lang="en" sz="700">
                <a:solidFill>
                  <a:schemeClr val="dk1"/>
                </a:solidFill>
                <a:latin typeface="Verizon NHG TX"/>
                <a:ea typeface="Verizon NHG TX"/>
                <a:cs typeface="Verizon NHG TX"/>
                <a:sym typeface="Verizon NHG TX"/>
              </a:rPr>
              <a:t>throttle = ‘Y, </a:t>
            </a:r>
            <a:r>
              <a:rPr lang="en" sz="700">
                <a:solidFill>
                  <a:schemeClr val="dk1"/>
                </a:solidFill>
                <a:latin typeface="Verizon NHG TX"/>
                <a:ea typeface="Verizon NHG TX"/>
                <a:cs typeface="Verizon NHG TX"/>
                <a:sym typeface="Verizon NHG TX"/>
              </a:rPr>
              <a:t>SOE makes a call to NBX to get the personalized response from NBX.</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NBX fetches customer profile and insights by making calls to CXP and SOI</a:t>
            </a:r>
            <a:r>
              <a:rPr lang="en" sz="800">
                <a:solidFill>
                  <a:schemeClr val="dk1"/>
                </a:solidFill>
                <a:latin typeface="Verizon NHG TX"/>
                <a:ea typeface="Verizon NHG TX"/>
                <a:cs typeface="Verizon NHG TX"/>
                <a:sym typeface="Verizon NHG TX"/>
              </a:rPr>
              <a:t>.</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NBX evaluates the propositions based on the customer profile and the insights and returns the response to SOE Exp Svcs.</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SOE ExpSvcs fetches the content for the props returned from NBX by making a API request call to AEM.</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SOE returns the Offer Response to FED.</a:t>
            </a:r>
            <a:endParaRPr sz="900">
              <a:latin typeface="Verizon NHG TX"/>
              <a:ea typeface="Verizon NHG TX"/>
              <a:cs typeface="Verizon NHG TX"/>
              <a:sym typeface="Verizon NHG TX"/>
            </a:endParaRPr>
          </a:p>
        </p:txBody>
      </p:sp>
      <p:grpSp>
        <p:nvGrpSpPr>
          <p:cNvPr id="1565" name="Google Shape;1565;p247"/>
          <p:cNvGrpSpPr/>
          <p:nvPr/>
        </p:nvGrpSpPr>
        <p:grpSpPr>
          <a:xfrm>
            <a:off x="5922086" y="137965"/>
            <a:ext cx="871778" cy="276900"/>
            <a:chOff x="5195844" y="49575"/>
            <a:chExt cx="871778" cy="276900"/>
          </a:xfrm>
        </p:grpSpPr>
        <p:cxnSp>
          <p:nvCxnSpPr>
            <p:cNvPr id="1566" name="Google Shape;1566;p247"/>
            <p:cNvCxnSpPr/>
            <p:nvPr/>
          </p:nvCxnSpPr>
          <p:spPr>
            <a:xfrm>
              <a:off x="5195844" y="187050"/>
              <a:ext cx="466500" cy="6600"/>
            </a:xfrm>
            <a:prstGeom prst="straightConnector1">
              <a:avLst/>
            </a:prstGeom>
            <a:noFill/>
            <a:ln cap="flat" cmpd="sng" w="9525">
              <a:solidFill>
                <a:schemeClr val="accent3"/>
              </a:solidFill>
              <a:prstDash val="solid"/>
              <a:round/>
              <a:headEnd len="med" w="med" type="none"/>
              <a:tailEnd len="med" w="med" type="triangle"/>
            </a:ln>
          </p:spPr>
        </p:cxnSp>
        <p:sp>
          <p:nvSpPr>
            <p:cNvPr id="1567" name="Google Shape;1567;p247"/>
            <p:cNvSpPr txBox="1"/>
            <p:nvPr/>
          </p:nvSpPr>
          <p:spPr>
            <a:xfrm>
              <a:off x="5590622" y="49575"/>
              <a:ext cx="47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Control</a:t>
              </a:r>
              <a:endParaRPr sz="600">
                <a:latin typeface="Verizon NHG TX"/>
                <a:ea typeface="Verizon NHG TX"/>
                <a:cs typeface="Verizon NHG TX"/>
                <a:sym typeface="Verizon NHG TX"/>
              </a:endParaRPr>
            </a:p>
          </p:txBody>
        </p:sp>
      </p:grpSp>
      <p:grpSp>
        <p:nvGrpSpPr>
          <p:cNvPr id="1568" name="Google Shape;1568;p247"/>
          <p:cNvGrpSpPr/>
          <p:nvPr/>
        </p:nvGrpSpPr>
        <p:grpSpPr>
          <a:xfrm>
            <a:off x="6865808" y="146500"/>
            <a:ext cx="1081007" cy="369300"/>
            <a:chOff x="6334193" y="25250"/>
            <a:chExt cx="1081007" cy="369300"/>
          </a:xfrm>
        </p:grpSpPr>
        <p:sp>
          <p:nvSpPr>
            <p:cNvPr id="1569" name="Google Shape;1569;p247"/>
            <p:cNvSpPr txBox="1"/>
            <p:nvPr/>
          </p:nvSpPr>
          <p:spPr>
            <a:xfrm>
              <a:off x="6745000" y="25250"/>
              <a:ext cx="67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Prospect User</a:t>
              </a:r>
              <a:endParaRPr sz="100">
                <a:latin typeface="Verizon NHG TX"/>
                <a:ea typeface="Verizon NHG TX"/>
                <a:cs typeface="Verizon NHG TX"/>
                <a:sym typeface="Verizon NHG TX"/>
              </a:endParaRPr>
            </a:p>
          </p:txBody>
        </p:sp>
        <p:cxnSp>
          <p:nvCxnSpPr>
            <p:cNvPr id="1570" name="Google Shape;1570;p247"/>
            <p:cNvCxnSpPr/>
            <p:nvPr/>
          </p:nvCxnSpPr>
          <p:spPr>
            <a:xfrm>
              <a:off x="6334193" y="158430"/>
              <a:ext cx="466500" cy="6600"/>
            </a:xfrm>
            <a:prstGeom prst="straightConnector1">
              <a:avLst/>
            </a:prstGeom>
            <a:noFill/>
            <a:ln cap="flat" cmpd="sng" w="9525">
              <a:solidFill>
                <a:schemeClr val="accent5"/>
              </a:solidFill>
              <a:prstDash val="solid"/>
              <a:round/>
              <a:headEnd len="med" w="med" type="none"/>
              <a:tailEnd len="med" w="med" type="triangle"/>
            </a:ln>
          </p:spPr>
        </p:cxnSp>
      </p:grpSp>
      <p:grpSp>
        <p:nvGrpSpPr>
          <p:cNvPr id="1571" name="Google Shape;1571;p247"/>
          <p:cNvGrpSpPr/>
          <p:nvPr/>
        </p:nvGrpSpPr>
        <p:grpSpPr>
          <a:xfrm>
            <a:off x="7836729" y="146494"/>
            <a:ext cx="1093997" cy="369300"/>
            <a:chOff x="7424605" y="46325"/>
            <a:chExt cx="1093997" cy="369300"/>
          </a:xfrm>
        </p:grpSpPr>
        <p:sp>
          <p:nvSpPr>
            <p:cNvPr id="1572" name="Google Shape;1572;p247"/>
            <p:cNvSpPr txBox="1"/>
            <p:nvPr/>
          </p:nvSpPr>
          <p:spPr>
            <a:xfrm>
              <a:off x="7832201" y="46325"/>
              <a:ext cx="6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Feedback Loop</a:t>
              </a:r>
              <a:endParaRPr sz="600">
                <a:latin typeface="Verizon NHG TX"/>
                <a:ea typeface="Verizon NHG TX"/>
                <a:cs typeface="Verizon NHG TX"/>
                <a:sym typeface="Verizon NHG TX"/>
              </a:endParaRPr>
            </a:p>
          </p:txBody>
        </p:sp>
        <p:cxnSp>
          <p:nvCxnSpPr>
            <p:cNvPr id="1573" name="Google Shape;1573;p247"/>
            <p:cNvCxnSpPr/>
            <p:nvPr/>
          </p:nvCxnSpPr>
          <p:spPr>
            <a:xfrm>
              <a:off x="7424605" y="179895"/>
              <a:ext cx="466500" cy="6600"/>
            </a:xfrm>
            <a:prstGeom prst="straightConnector1">
              <a:avLst/>
            </a:prstGeom>
            <a:noFill/>
            <a:ln cap="flat" cmpd="sng" w="9525">
              <a:solidFill>
                <a:schemeClr val="accent6"/>
              </a:solidFill>
              <a:prstDash val="dash"/>
              <a:round/>
              <a:headEnd len="med" w="med" type="none"/>
              <a:tailEnd len="med" w="med" type="triangle"/>
            </a:ln>
          </p:spPr>
        </p:cxnSp>
      </p:grpSp>
      <p:grpSp>
        <p:nvGrpSpPr>
          <p:cNvPr id="1574" name="Google Shape;1574;p247"/>
          <p:cNvGrpSpPr/>
          <p:nvPr/>
        </p:nvGrpSpPr>
        <p:grpSpPr>
          <a:xfrm>
            <a:off x="5137304" y="137975"/>
            <a:ext cx="815122" cy="276900"/>
            <a:chOff x="4183779" y="49575"/>
            <a:chExt cx="815122" cy="276900"/>
          </a:xfrm>
        </p:grpSpPr>
        <p:cxnSp>
          <p:nvCxnSpPr>
            <p:cNvPr id="1575" name="Google Shape;1575;p247"/>
            <p:cNvCxnSpPr/>
            <p:nvPr/>
          </p:nvCxnSpPr>
          <p:spPr>
            <a:xfrm>
              <a:off x="4183779" y="187050"/>
              <a:ext cx="466500" cy="6600"/>
            </a:xfrm>
            <a:prstGeom prst="straightConnector1">
              <a:avLst/>
            </a:prstGeom>
            <a:noFill/>
            <a:ln cap="flat" cmpd="sng" w="9525">
              <a:solidFill>
                <a:schemeClr val="dk1"/>
              </a:solidFill>
              <a:prstDash val="solid"/>
              <a:round/>
              <a:headEnd len="med" w="med" type="none"/>
              <a:tailEnd len="med" w="med" type="triangle"/>
            </a:ln>
          </p:spPr>
        </p:cxnSp>
        <p:sp>
          <p:nvSpPr>
            <p:cNvPr id="1576" name="Google Shape;1576;p247"/>
            <p:cNvSpPr txBox="1"/>
            <p:nvPr/>
          </p:nvSpPr>
          <p:spPr>
            <a:xfrm>
              <a:off x="4571401" y="49575"/>
              <a:ext cx="42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Treat</a:t>
              </a:r>
              <a:endParaRPr sz="600">
                <a:latin typeface="Verizon NHG TX"/>
                <a:ea typeface="Verizon NHG TX"/>
                <a:cs typeface="Verizon NHG TX"/>
                <a:sym typeface="Verizon NHG TX"/>
              </a:endParaRPr>
            </a:p>
          </p:txBody>
        </p:sp>
      </p:grpSp>
      <p:sp>
        <p:nvSpPr>
          <p:cNvPr id="1577" name="Google Shape;1577;p247"/>
          <p:cNvSpPr txBox="1"/>
          <p:nvPr/>
        </p:nvSpPr>
        <p:spPr>
          <a:xfrm>
            <a:off x="4065325" y="1026150"/>
            <a:ext cx="59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Throttle</a:t>
            </a:r>
            <a:endParaRPr sz="600">
              <a:latin typeface="Verizon NHG TX"/>
              <a:ea typeface="Verizon NHG TX"/>
              <a:cs typeface="Verizon NHG TX"/>
              <a:sym typeface="Verizon NHG TX"/>
            </a:endParaRPr>
          </a:p>
        </p:txBody>
      </p:sp>
      <p:sp>
        <p:nvSpPr>
          <p:cNvPr id="1578" name="Google Shape;1578;p247"/>
          <p:cNvSpPr txBox="1"/>
          <p:nvPr/>
        </p:nvSpPr>
        <p:spPr>
          <a:xfrm>
            <a:off x="4684525" y="979950"/>
            <a:ext cx="77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If Throttle = Y, fetchOffers</a:t>
            </a:r>
            <a:endParaRPr sz="600">
              <a:latin typeface="Verizon NHG TX"/>
              <a:ea typeface="Verizon NHG TX"/>
              <a:cs typeface="Verizon NHG TX"/>
              <a:sym typeface="Verizon NHG TX"/>
            </a:endParaRPr>
          </a:p>
        </p:txBody>
      </p:sp>
      <p:cxnSp>
        <p:nvCxnSpPr>
          <p:cNvPr id="1579" name="Google Shape;1579;p247"/>
          <p:cNvCxnSpPr>
            <a:stCxn id="1541" idx="0"/>
            <a:endCxn id="1561" idx="2"/>
          </p:cNvCxnSpPr>
          <p:nvPr/>
        </p:nvCxnSpPr>
        <p:spPr>
          <a:xfrm flipH="1" rot="10800000">
            <a:off x="4042225" y="1039325"/>
            <a:ext cx="600" cy="271200"/>
          </a:xfrm>
          <a:prstGeom prst="straightConnector1">
            <a:avLst/>
          </a:prstGeom>
          <a:noFill/>
          <a:ln cap="flat" cmpd="sng" w="9525">
            <a:solidFill>
              <a:schemeClr val="dk2"/>
            </a:solidFill>
            <a:prstDash val="solid"/>
            <a:round/>
            <a:headEnd len="med" w="med" type="triangle"/>
            <a:tailEnd len="med" w="med" type="triangle"/>
          </a:ln>
        </p:spPr>
      </p:cxnSp>
      <p:sp>
        <p:nvSpPr>
          <p:cNvPr id="1580" name="Google Shape;1580;p247"/>
          <p:cNvSpPr/>
          <p:nvPr/>
        </p:nvSpPr>
        <p:spPr>
          <a:xfrm>
            <a:off x="660125" y="1294076"/>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1</a:t>
            </a:r>
            <a:endParaRPr b="0" i="0" sz="1100" u="none" cap="none" strike="noStrike">
              <a:solidFill>
                <a:schemeClr val="dk1"/>
              </a:solidFill>
              <a:latin typeface="Arial"/>
              <a:ea typeface="Arial"/>
              <a:cs typeface="Arial"/>
              <a:sym typeface="Arial"/>
            </a:endParaRPr>
          </a:p>
        </p:txBody>
      </p:sp>
      <p:cxnSp>
        <p:nvCxnSpPr>
          <p:cNvPr id="1581" name="Google Shape;1581;p247"/>
          <p:cNvCxnSpPr>
            <a:stCxn id="1542" idx="3"/>
            <a:endCxn id="1543" idx="1"/>
          </p:cNvCxnSpPr>
          <p:nvPr/>
        </p:nvCxnSpPr>
        <p:spPr>
          <a:xfrm flipH="1" rot="10800000">
            <a:off x="6749150" y="1269275"/>
            <a:ext cx="833700" cy="375300"/>
          </a:xfrm>
          <a:prstGeom prst="bentConnector3">
            <a:avLst>
              <a:gd fmla="val 50003" name="adj1"/>
            </a:avLst>
          </a:prstGeom>
          <a:noFill/>
          <a:ln cap="flat" cmpd="sng" w="9525">
            <a:solidFill>
              <a:schemeClr val="dk2"/>
            </a:solidFill>
            <a:prstDash val="solid"/>
            <a:round/>
            <a:headEnd len="med" w="med" type="triangle"/>
            <a:tailEnd len="med" w="med" type="triangle"/>
          </a:ln>
        </p:spPr>
      </p:cxnSp>
      <p:cxnSp>
        <p:nvCxnSpPr>
          <p:cNvPr id="1582" name="Google Shape;1582;p247"/>
          <p:cNvCxnSpPr>
            <a:stCxn id="1542" idx="3"/>
            <a:endCxn id="1544" idx="1"/>
          </p:cNvCxnSpPr>
          <p:nvPr/>
        </p:nvCxnSpPr>
        <p:spPr>
          <a:xfrm>
            <a:off x="6749150" y="1644575"/>
            <a:ext cx="833700" cy="386700"/>
          </a:xfrm>
          <a:prstGeom prst="bentConnector3">
            <a:avLst>
              <a:gd fmla="val 50003" name="adj1"/>
            </a:avLst>
          </a:prstGeom>
          <a:noFill/>
          <a:ln cap="flat" cmpd="sng" w="9525">
            <a:solidFill>
              <a:schemeClr val="dk2"/>
            </a:solidFill>
            <a:prstDash val="solid"/>
            <a:round/>
            <a:headEnd len="med" w="med" type="triangle"/>
            <a:tailEnd len="med" w="med" type="triangle"/>
          </a:ln>
        </p:spPr>
      </p:cxnSp>
      <p:cxnSp>
        <p:nvCxnSpPr>
          <p:cNvPr id="1583" name="Google Shape;1583;p247"/>
          <p:cNvCxnSpPr/>
          <p:nvPr/>
        </p:nvCxnSpPr>
        <p:spPr>
          <a:xfrm>
            <a:off x="2014550" y="1985975"/>
            <a:ext cx="7200" cy="764400"/>
          </a:xfrm>
          <a:prstGeom prst="straightConnector1">
            <a:avLst/>
          </a:prstGeom>
          <a:noFill/>
          <a:ln cap="flat" cmpd="sng" w="9525">
            <a:solidFill>
              <a:schemeClr val="accent3"/>
            </a:solidFill>
            <a:prstDash val="solid"/>
            <a:round/>
            <a:headEnd len="med" w="med" type="triangle"/>
            <a:tailEnd len="med" w="med" type="triangle"/>
          </a:ln>
        </p:spPr>
      </p:cxnSp>
      <p:cxnSp>
        <p:nvCxnSpPr>
          <p:cNvPr id="1584" name="Google Shape;1584;p247"/>
          <p:cNvCxnSpPr/>
          <p:nvPr/>
        </p:nvCxnSpPr>
        <p:spPr>
          <a:xfrm>
            <a:off x="1443038" y="1985956"/>
            <a:ext cx="0" cy="778800"/>
          </a:xfrm>
          <a:prstGeom prst="straightConnector1">
            <a:avLst/>
          </a:prstGeom>
          <a:noFill/>
          <a:ln cap="flat" cmpd="sng" w="9525">
            <a:solidFill>
              <a:schemeClr val="accent5"/>
            </a:solidFill>
            <a:prstDash val="solid"/>
            <a:round/>
            <a:headEnd len="med" w="med" type="triangle"/>
            <a:tailEnd len="med" w="med" type="triangle"/>
          </a:ln>
        </p:spPr>
      </p:cxnSp>
      <p:cxnSp>
        <p:nvCxnSpPr>
          <p:cNvPr id="1585" name="Google Shape;1585;p247"/>
          <p:cNvCxnSpPr>
            <a:stCxn id="1541" idx="2"/>
            <a:endCxn id="1547" idx="0"/>
          </p:cNvCxnSpPr>
          <p:nvPr/>
        </p:nvCxnSpPr>
        <p:spPr>
          <a:xfrm rot="5400000">
            <a:off x="2488825" y="1194425"/>
            <a:ext cx="769200" cy="2337600"/>
          </a:xfrm>
          <a:prstGeom prst="bentConnector3">
            <a:avLst>
              <a:gd fmla="val 49995" name="adj1"/>
            </a:avLst>
          </a:prstGeom>
          <a:noFill/>
          <a:ln cap="flat" cmpd="sng" w="9525">
            <a:solidFill>
              <a:schemeClr val="dk2"/>
            </a:solidFill>
            <a:prstDash val="solid"/>
            <a:round/>
            <a:headEnd len="med" w="med" type="triangle"/>
            <a:tailEnd len="med" w="med" type="triangle"/>
          </a:ln>
        </p:spPr>
      </p:cxnSp>
      <p:grpSp>
        <p:nvGrpSpPr>
          <p:cNvPr id="1586" name="Google Shape;1586;p247"/>
          <p:cNvGrpSpPr/>
          <p:nvPr/>
        </p:nvGrpSpPr>
        <p:grpSpPr>
          <a:xfrm>
            <a:off x="4145825" y="146505"/>
            <a:ext cx="991480" cy="369300"/>
            <a:chOff x="3038275" y="56730"/>
            <a:chExt cx="991480" cy="369300"/>
          </a:xfrm>
        </p:grpSpPr>
        <p:cxnSp>
          <p:nvCxnSpPr>
            <p:cNvPr id="1587" name="Google Shape;1587;p247"/>
            <p:cNvCxnSpPr/>
            <p:nvPr/>
          </p:nvCxnSpPr>
          <p:spPr>
            <a:xfrm>
              <a:off x="3038275" y="187050"/>
              <a:ext cx="466500" cy="6600"/>
            </a:xfrm>
            <a:prstGeom prst="straightConnector1">
              <a:avLst/>
            </a:prstGeom>
            <a:noFill/>
            <a:ln cap="flat" cmpd="sng" w="9525">
              <a:solidFill>
                <a:srgbClr val="A64D79"/>
              </a:solidFill>
              <a:prstDash val="dash"/>
              <a:round/>
              <a:headEnd len="med" w="med" type="none"/>
              <a:tailEnd len="med" w="med" type="triangle"/>
            </a:ln>
          </p:spPr>
        </p:cxnSp>
        <p:sp>
          <p:nvSpPr>
            <p:cNvPr id="1588" name="Google Shape;1588;p247"/>
            <p:cNvSpPr txBox="1"/>
            <p:nvPr/>
          </p:nvSpPr>
          <p:spPr>
            <a:xfrm>
              <a:off x="3433055" y="56730"/>
              <a:ext cx="59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Design Time</a:t>
              </a:r>
              <a:endParaRPr sz="600">
                <a:latin typeface="Verizon NHG TX"/>
                <a:ea typeface="Verizon NHG TX"/>
                <a:cs typeface="Verizon NHG TX"/>
                <a:sym typeface="Verizon NHG TX"/>
              </a:endParaRPr>
            </a:p>
          </p:txBody>
        </p:sp>
      </p:grpSp>
      <p:cxnSp>
        <p:nvCxnSpPr>
          <p:cNvPr id="1589" name="Google Shape;1589;p247"/>
          <p:cNvCxnSpPr>
            <a:stCxn id="1552" idx="3"/>
            <a:endCxn id="1538" idx="1"/>
          </p:cNvCxnSpPr>
          <p:nvPr/>
        </p:nvCxnSpPr>
        <p:spPr>
          <a:xfrm>
            <a:off x="486286" y="1459608"/>
            <a:ext cx="670200" cy="1851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1590" name="Google Shape;1590;p247"/>
          <p:cNvCxnSpPr>
            <a:endCxn id="1538" idx="1"/>
          </p:cNvCxnSpPr>
          <p:nvPr/>
        </p:nvCxnSpPr>
        <p:spPr>
          <a:xfrm flipH="1" rot="10800000">
            <a:off x="486250" y="1644575"/>
            <a:ext cx="670200" cy="272100"/>
          </a:xfrm>
          <a:prstGeom prst="curvedConnector3">
            <a:avLst>
              <a:gd fmla="val 50000" name="adj1"/>
            </a:avLst>
          </a:prstGeom>
          <a:noFill/>
          <a:ln cap="flat" cmpd="sng" w="9525">
            <a:solidFill>
              <a:schemeClr val="accent5"/>
            </a:solidFill>
            <a:prstDash val="solid"/>
            <a:round/>
            <a:headEnd len="med" w="med" type="none"/>
            <a:tailEnd len="med" w="med" type="none"/>
          </a:ln>
        </p:spPr>
      </p:cxnSp>
      <p:sp>
        <p:nvSpPr>
          <p:cNvPr id="1591" name="Google Shape;1591;p247"/>
          <p:cNvSpPr/>
          <p:nvPr/>
        </p:nvSpPr>
        <p:spPr>
          <a:xfrm>
            <a:off x="2793725" y="1294076"/>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2</a:t>
            </a:r>
            <a:endParaRPr b="0" i="0" sz="1100" u="none" cap="none" strike="noStrike">
              <a:solidFill>
                <a:schemeClr val="dk1"/>
              </a:solidFill>
              <a:latin typeface="Arial"/>
              <a:ea typeface="Arial"/>
              <a:cs typeface="Arial"/>
              <a:sym typeface="Arial"/>
            </a:endParaRPr>
          </a:p>
        </p:txBody>
      </p:sp>
      <p:sp>
        <p:nvSpPr>
          <p:cNvPr id="1592" name="Google Shape;1592;p247"/>
          <p:cNvSpPr/>
          <p:nvPr/>
        </p:nvSpPr>
        <p:spPr>
          <a:xfrm>
            <a:off x="3867679" y="1115560"/>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3</a:t>
            </a:r>
            <a:endParaRPr b="0" i="0" sz="1100" u="none" cap="none" strike="noStrike">
              <a:solidFill>
                <a:schemeClr val="dk1"/>
              </a:solidFill>
              <a:latin typeface="Arial"/>
              <a:ea typeface="Arial"/>
              <a:cs typeface="Arial"/>
              <a:sym typeface="Arial"/>
            </a:endParaRPr>
          </a:p>
        </p:txBody>
      </p:sp>
      <p:sp>
        <p:nvSpPr>
          <p:cNvPr id="1593" name="Google Shape;1593;p247"/>
          <p:cNvSpPr/>
          <p:nvPr/>
        </p:nvSpPr>
        <p:spPr>
          <a:xfrm>
            <a:off x="5013184" y="1310890"/>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4</a:t>
            </a:r>
            <a:endParaRPr b="0" i="0" sz="1100" u="none" cap="none" strike="noStrike">
              <a:solidFill>
                <a:schemeClr val="dk1"/>
              </a:solidFill>
              <a:latin typeface="Arial"/>
              <a:ea typeface="Arial"/>
              <a:cs typeface="Arial"/>
              <a:sym typeface="Arial"/>
            </a:endParaRPr>
          </a:p>
        </p:txBody>
      </p:sp>
      <p:sp>
        <p:nvSpPr>
          <p:cNvPr id="1594" name="Google Shape;1594;p247"/>
          <p:cNvSpPr/>
          <p:nvPr/>
        </p:nvSpPr>
        <p:spPr>
          <a:xfrm>
            <a:off x="6958609" y="1499064"/>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5</a:t>
            </a:r>
            <a:endParaRPr b="0" i="0" sz="1100" u="none" cap="none" strike="noStrike">
              <a:solidFill>
                <a:schemeClr val="dk1"/>
              </a:solidFill>
              <a:latin typeface="Arial"/>
              <a:ea typeface="Arial"/>
              <a:cs typeface="Arial"/>
              <a:sym typeface="Arial"/>
            </a:endParaRPr>
          </a:p>
        </p:txBody>
      </p:sp>
      <p:sp>
        <p:nvSpPr>
          <p:cNvPr id="1595" name="Google Shape;1595;p247"/>
          <p:cNvSpPr/>
          <p:nvPr/>
        </p:nvSpPr>
        <p:spPr>
          <a:xfrm>
            <a:off x="5020339" y="1503357"/>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6</a:t>
            </a:r>
            <a:endParaRPr b="0" i="0" sz="1100" u="none" cap="none" strike="noStrike">
              <a:solidFill>
                <a:schemeClr val="dk1"/>
              </a:solidFill>
              <a:latin typeface="Arial"/>
              <a:ea typeface="Arial"/>
              <a:cs typeface="Arial"/>
              <a:sym typeface="Arial"/>
            </a:endParaRPr>
          </a:p>
        </p:txBody>
      </p:sp>
      <p:sp>
        <p:nvSpPr>
          <p:cNvPr id="1596" name="Google Shape;1596;p247"/>
          <p:cNvSpPr/>
          <p:nvPr/>
        </p:nvSpPr>
        <p:spPr>
          <a:xfrm>
            <a:off x="4091629" y="2120470"/>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7</a:t>
            </a:r>
            <a:endParaRPr b="0" i="0" sz="1100" u="none" cap="none" strike="noStrike">
              <a:solidFill>
                <a:schemeClr val="dk1"/>
              </a:solidFill>
              <a:latin typeface="Arial"/>
              <a:ea typeface="Arial"/>
              <a:cs typeface="Arial"/>
              <a:sym typeface="Arial"/>
            </a:endParaRPr>
          </a:p>
        </p:txBody>
      </p:sp>
      <p:sp>
        <p:nvSpPr>
          <p:cNvPr id="1597" name="Google Shape;1597;p247"/>
          <p:cNvSpPr/>
          <p:nvPr/>
        </p:nvSpPr>
        <p:spPr>
          <a:xfrm>
            <a:off x="2784423" y="1503715"/>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8</a:t>
            </a:r>
            <a:endParaRPr b="0" i="0" sz="1100" u="none" cap="none" strike="noStrike">
              <a:solidFill>
                <a:schemeClr val="dk1"/>
              </a:solidFill>
              <a:latin typeface="Arial"/>
              <a:ea typeface="Arial"/>
              <a:cs typeface="Arial"/>
              <a:sym typeface="Arial"/>
            </a:endParaRPr>
          </a:p>
        </p:txBody>
      </p:sp>
      <p:cxnSp>
        <p:nvCxnSpPr>
          <p:cNvPr id="1598" name="Google Shape;1598;p247"/>
          <p:cNvCxnSpPr>
            <a:stCxn id="1541" idx="1"/>
            <a:endCxn id="1538" idx="3"/>
          </p:cNvCxnSpPr>
          <p:nvPr/>
        </p:nvCxnSpPr>
        <p:spPr>
          <a:xfrm rot="10800000">
            <a:off x="2373325" y="1644575"/>
            <a:ext cx="995400" cy="0"/>
          </a:xfrm>
          <a:prstGeom prst="straightConnector1">
            <a:avLst/>
          </a:prstGeom>
          <a:noFill/>
          <a:ln cap="flat" cmpd="sng" w="9525">
            <a:solidFill>
              <a:schemeClr val="dk2"/>
            </a:solidFill>
            <a:prstDash val="solid"/>
            <a:round/>
            <a:headEnd len="med" w="med" type="none"/>
            <a:tailEnd len="med" w="med" type="triangle"/>
          </a:ln>
        </p:spPr>
      </p:cxnSp>
      <p:cxnSp>
        <p:nvCxnSpPr>
          <p:cNvPr id="1599" name="Google Shape;1599;p247"/>
          <p:cNvCxnSpPr>
            <a:stCxn id="1542" idx="1"/>
            <a:endCxn id="1541" idx="3"/>
          </p:cNvCxnSpPr>
          <p:nvPr/>
        </p:nvCxnSpPr>
        <p:spPr>
          <a:xfrm rot="10800000">
            <a:off x="4715750" y="1644575"/>
            <a:ext cx="686400" cy="0"/>
          </a:xfrm>
          <a:prstGeom prst="straightConnector1">
            <a:avLst/>
          </a:prstGeom>
          <a:noFill/>
          <a:ln cap="flat" cmpd="sng" w="9525">
            <a:solidFill>
              <a:schemeClr val="dk2"/>
            </a:solidFill>
            <a:prstDash val="solid"/>
            <a:round/>
            <a:headEnd len="med" w="med" type="none"/>
            <a:tailEnd len="med" w="med" type="triangle"/>
          </a:ln>
        </p:spPr>
      </p:cxnSp>
      <p:cxnSp>
        <p:nvCxnSpPr>
          <p:cNvPr id="1600" name="Google Shape;1600;p247"/>
          <p:cNvCxnSpPr/>
          <p:nvPr/>
        </p:nvCxnSpPr>
        <p:spPr>
          <a:xfrm>
            <a:off x="2382595" y="1910375"/>
            <a:ext cx="1001700" cy="0"/>
          </a:xfrm>
          <a:prstGeom prst="straightConnector1">
            <a:avLst/>
          </a:prstGeom>
          <a:noFill/>
          <a:ln cap="flat" cmpd="sng" w="9525">
            <a:solidFill>
              <a:schemeClr val="accent6"/>
            </a:solidFill>
            <a:prstDash val="dash"/>
            <a:round/>
            <a:headEnd len="med" w="med" type="none"/>
            <a:tailEnd len="med" w="med" type="triangle"/>
          </a:ln>
        </p:spPr>
      </p:cxnSp>
      <p:cxnSp>
        <p:nvCxnSpPr>
          <p:cNvPr id="1601" name="Google Shape;1601;p247"/>
          <p:cNvCxnSpPr/>
          <p:nvPr/>
        </p:nvCxnSpPr>
        <p:spPr>
          <a:xfrm>
            <a:off x="4722250" y="1903200"/>
            <a:ext cx="687000" cy="0"/>
          </a:xfrm>
          <a:prstGeom prst="straightConnector1">
            <a:avLst/>
          </a:prstGeom>
          <a:noFill/>
          <a:ln cap="flat" cmpd="sng" w="9525">
            <a:solidFill>
              <a:schemeClr val="accent6"/>
            </a:solidFill>
            <a:prstDash val="dash"/>
            <a:round/>
            <a:headEnd len="med" w="med" type="none"/>
            <a:tailEnd len="med" w="med" type="triangle"/>
          </a:ln>
        </p:spPr>
      </p:cxnSp>
      <p:sp>
        <p:nvSpPr>
          <p:cNvPr id="1602" name="Google Shape;1602;p247"/>
          <p:cNvSpPr txBox="1"/>
          <p:nvPr/>
        </p:nvSpPr>
        <p:spPr>
          <a:xfrm>
            <a:off x="6096000" y="3505200"/>
            <a:ext cx="3000000" cy="1062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700">
                <a:solidFill>
                  <a:schemeClr val="dk1"/>
                </a:solidFill>
                <a:latin typeface="Verizon NHG TX"/>
                <a:ea typeface="Verizon NHG TX"/>
                <a:cs typeface="Verizon NHG TX"/>
                <a:sym typeface="Verizon NHG TX"/>
              </a:rPr>
              <a:t>If</a:t>
            </a:r>
            <a:r>
              <a:rPr b="1" lang="en" sz="700">
                <a:solidFill>
                  <a:schemeClr val="dk1"/>
                </a:solidFill>
                <a:latin typeface="Verizon NHG TX"/>
                <a:ea typeface="Verizon NHG TX"/>
                <a:cs typeface="Verizon NHG TX"/>
                <a:sym typeface="Verizon NHG TX"/>
              </a:rPr>
              <a:t> Throttle = ‘N”</a:t>
            </a:r>
            <a:r>
              <a:rPr lang="en" sz="700">
                <a:solidFill>
                  <a:schemeClr val="dk1"/>
                </a:solidFill>
                <a:latin typeface="Verizon NHG TX"/>
                <a:ea typeface="Verizon NHG TX"/>
                <a:cs typeface="Verizon NHG TX"/>
                <a:sym typeface="Verizon NHG TX"/>
              </a:rPr>
              <a:t>, SOE sends empty response to FED and FED fetches the AEM content for the default props.</a:t>
            </a:r>
            <a:endParaRPr sz="700">
              <a:solidFill>
                <a:schemeClr val="dk1"/>
              </a:solidFill>
              <a:latin typeface="Verizon NHG TX"/>
              <a:ea typeface="Verizon NHG TX"/>
              <a:cs typeface="Verizon NHG TX"/>
              <a:sym typeface="Verizon NHG TX"/>
            </a:endParaRPr>
          </a:p>
          <a:p>
            <a:pPr indent="0" lvl="0" marL="0" rtl="0" algn="just">
              <a:spcBef>
                <a:spcPts val="0"/>
              </a:spcBef>
              <a:spcAft>
                <a:spcPts val="0"/>
              </a:spcAft>
              <a:buNone/>
            </a:pPr>
            <a:r>
              <a:rPr lang="en" sz="700">
                <a:solidFill>
                  <a:schemeClr val="dk1"/>
                </a:solidFill>
                <a:latin typeface="Verizon NHG TX"/>
                <a:ea typeface="Verizon NHG TX"/>
                <a:cs typeface="Verizon NHG TX"/>
                <a:sym typeface="Verizon NHG TX"/>
              </a:rPr>
              <a:t>If </a:t>
            </a:r>
            <a:r>
              <a:rPr b="1" lang="en" sz="700">
                <a:solidFill>
                  <a:schemeClr val="dk1"/>
                </a:solidFill>
                <a:latin typeface="Verizon NHG TX"/>
                <a:ea typeface="Verizon NHG TX"/>
                <a:cs typeface="Verizon NHG TX"/>
                <a:sym typeface="Verizon NHG TX"/>
              </a:rPr>
              <a:t>Prospect user </a:t>
            </a:r>
            <a:r>
              <a:rPr lang="en" sz="700">
                <a:solidFill>
                  <a:schemeClr val="dk1"/>
                </a:solidFill>
                <a:latin typeface="Verizon NHG TX"/>
                <a:ea typeface="Verizon NHG TX"/>
                <a:cs typeface="Verizon NHG TX"/>
                <a:sym typeface="Verizon NHG TX"/>
              </a:rPr>
              <a:t> access home page, FED directly makes a call to AEM to fetch the content for Prospect props.</a:t>
            </a:r>
            <a:endParaRPr/>
          </a:p>
        </p:txBody>
      </p:sp>
      <p:cxnSp>
        <p:nvCxnSpPr>
          <p:cNvPr id="1603" name="Google Shape;1603;p247"/>
          <p:cNvCxnSpPr/>
          <p:nvPr/>
        </p:nvCxnSpPr>
        <p:spPr>
          <a:xfrm flipH="1" rot="10800000">
            <a:off x="6054774" y="3551148"/>
            <a:ext cx="14100" cy="1005900"/>
          </a:xfrm>
          <a:prstGeom prst="straightConnector1">
            <a:avLst/>
          </a:prstGeom>
          <a:noFill/>
          <a:ln cap="flat" cmpd="sng" w="19050">
            <a:solidFill>
              <a:srgbClr val="D52B1E"/>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48"/>
          <p:cNvSpPr txBox="1"/>
          <p:nvPr>
            <p:ph type="title"/>
          </p:nvPr>
        </p:nvSpPr>
        <p:spPr>
          <a:xfrm>
            <a:off x="466525" y="536475"/>
            <a:ext cx="8220300" cy="33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Sequence Diagram </a:t>
            </a:r>
            <a:endParaRPr/>
          </a:p>
        </p:txBody>
      </p:sp>
      <p:pic>
        <p:nvPicPr>
          <p:cNvPr id="1610" name="Google Shape;1610;p248"/>
          <p:cNvPicPr preferRelativeResize="0"/>
          <p:nvPr/>
        </p:nvPicPr>
        <p:blipFill>
          <a:blip r:embed="rId3">
            <a:alphaModFix/>
          </a:blip>
          <a:stretch>
            <a:fillRect/>
          </a:stretch>
        </p:blipFill>
        <p:spPr>
          <a:xfrm>
            <a:off x="99975" y="1133800"/>
            <a:ext cx="8839199" cy="38175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49"/>
          <p:cNvSpPr txBox="1"/>
          <p:nvPr>
            <p:ph type="title"/>
          </p:nvPr>
        </p:nvSpPr>
        <p:spPr>
          <a:xfrm>
            <a:off x="457200" y="513025"/>
            <a:ext cx="8742000" cy="32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Home Page Current State - Personalization NBX Integration</a:t>
            </a:r>
            <a:endParaRPr/>
          </a:p>
        </p:txBody>
      </p:sp>
      <p:sp>
        <p:nvSpPr>
          <p:cNvPr id="1616" name="Google Shape;1616;p249"/>
          <p:cNvSpPr/>
          <p:nvPr/>
        </p:nvSpPr>
        <p:spPr>
          <a:xfrm>
            <a:off x="1156450" y="1305425"/>
            <a:ext cx="1216800" cy="67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7" name="Google Shape;1617;p249"/>
          <p:cNvPicPr preferRelativeResize="0"/>
          <p:nvPr/>
        </p:nvPicPr>
        <p:blipFill>
          <a:blip r:embed="rId3">
            <a:alphaModFix/>
          </a:blip>
          <a:stretch>
            <a:fillRect/>
          </a:stretch>
        </p:blipFill>
        <p:spPr>
          <a:xfrm>
            <a:off x="1309638" y="1463250"/>
            <a:ext cx="925425" cy="424800"/>
          </a:xfrm>
          <a:prstGeom prst="rect">
            <a:avLst/>
          </a:prstGeom>
          <a:noFill/>
          <a:ln>
            <a:noFill/>
          </a:ln>
        </p:spPr>
      </p:pic>
      <p:sp>
        <p:nvSpPr>
          <p:cNvPr id="1618" name="Google Shape;1618;p249"/>
          <p:cNvSpPr txBox="1"/>
          <p:nvPr/>
        </p:nvSpPr>
        <p:spPr>
          <a:xfrm>
            <a:off x="1455563" y="1219525"/>
            <a:ext cx="633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latin typeface="Verizon NHG TX"/>
                <a:ea typeface="Verizon NHG TX"/>
                <a:cs typeface="Verizon NHG TX"/>
                <a:sym typeface="Verizon NHG TX"/>
              </a:rPr>
              <a:t>FED</a:t>
            </a:r>
            <a:endParaRPr b="1" sz="900">
              <a:latin typeface="Verizon NHG TX"/>
              <a:ea typeface="Verizon NHG TX"/>
              <a:cs typeface="Verizon NHG TX"/>
              <a:sym typeface="Verizon NHG TX"/>
            </a:endParaRPr>
          </a:p>
        </p:txBody>
      </p:sp>
      <p:sp>
        <p:nvSpPr>
          <p:cNvPr id="1619" name="Google Shape;1619;p249"/>
          <p:cNvSpPr/>
          <p:nvPr/>
        </p:nvSpPr>
        <p:spPr>
          <a:xfrm>
            <a:off x="3368725" y="1310525"/>
            <a:ext cx="1347000" cy="66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Verizon NHG DS"/>
                <a:ea typeface="Verizon NHG DS"/>
                <a:cs typeface="Verizon NHG DS"/>
                <a:sym typeface="Verizon NHG DS"/>
              </a:rPr>
              <a:t>SOE Exp Services (PDM)</a:t>
            </a:r>
            <a:endParaRPr b="1" sz="1000">
              <a:latin typeface="Verizon NHG DS"/>
              <a:ea typeface="Verizon NHG DS"/>
              <a:cs typeface="Verizon NHG DS"/>
              <a:sym typeface="Verizon NHG DS"/>
            </a:endParaRPr>
          </a:p>
        </p:txBody>
      </p:sp>
      <p:sp>
        <p:nvSpPr>
          <p:cNvPr id="1620" name="Google Shape;1620;p249"/>
          <p:cNvSpPr/>
          <p:nvPr/>
        </p:nvSpPr>
        <p:spPr>
          <a:xfrm>
            <a:off x="5402150" y="1310525"/>
            <a:ext cx="1347000" cy="66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Verizon NHG DS"/>
                <a:ea typeface="Verizon NHG DS"/>
                <a:cs typeface="Verizon NHG DS"/>
                <a:sym typeface="Verizon NHG DS"/>
              </a:rPr>
              <a:t>NBX</a:t>
            </a:r>
            <a:endParaRPr b="1" sz="1000">
              <a:latin typeface="Verizon NHG DS"/>
              <a:ea typeface="Verizon NHG DS"/>
              <a:cs typeface="Verizon NHG DS"/>
              <a:sym typeface="Verizon NHG DS"/>
            </a:endParaRPr>
          </a:p>
        </p:txBody>
      </p:sp>
      <p:sp>
        <p:nvSpPr>
          <p:cNvPr id="1621" name="Google Shape;1621;p249"/>
          <p:cNvSpPr/>
          <p:nvPr/>
        </p:nvSpPr>
        <p:spPr>
          <a:xfrm>
            <a:off x="7582900" y="1083850"/>
            <a:ext cx="1060500" cy="37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Verizon NHG DS"/>
                <a:ea typeface="Verizon NHG DS"/>
                <a:cs typeface="Verizon NHG DS"/>
                <a:sym typeface="Verizon NHG DS"/>
              </a:rPr>
              <a:t>             </a:t>
            </a:r>
            <a:r>
              <a:rPr b="1" lang="en" sz="1000">
                <a:latin typeface="Verizon NHG DS"/>
                <a:ea typeface="Verizon NHG DS"/>
                <a:cs typeface="Verizon NHG DS"/>
                <a:sym typeface="Verizon NHG DS"/>
              </a:rPr>
              <a:t>CXP</a:t>
            </a:r>
            <a:endParaRPr b="1" sz="1000">
              <a:latin typeface="Verizon NHG DS"/>
              <a:ea typeface="Verizon NHG DS"/>
              <a:cs typeface="Verizon NHG DS"/>
              <a:sym typeface="Verizon NHG DS"/>
            </a:endParaRPr>
          </a:p>
        </p:txBody>
      </p:sp>
      <p:sp>
        <p:nvSpPr>
          <p:cNvPr id="1622" name="Google Shape;1622;p249"/>
          <p:cNvSpPr/>
          <p:nvPr/>
        </p:nvSpPr>
        <p:spPr>
          <a:xfrm>
            <a:off x="7582900" y="1845850"/>
            <a:ext cx="1060500" cy="37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Verizon NHG DS"/>
                <a:ea typeface="Verizon NHG DS"/>
                <a:cs typeface="Verizon NHG DS"/>
                <a:sym typeface="Verizon NHG DS"/>
              </a:rPr>
              <a:t>             SOI</a:t>
            </a:r>
            <a:endParaRPr b="1" sz="1000">
              <a:latin typeface="Verizon NHG DS"/>
              <a:ea typeface="Verizon NHG DS"/>
              <a:cs typeface="Verizon NHG DS"/>
              <a:sym typeface="Verizon NHG DS"/>
            </a:endParaRPr>
          </a:p>
        </p:txBody>
      </p:sp>
      <p:sp>
        <p:nvSpPr>
          <p:cNvPr id="1623" name="Google Shape;1623;p249"/>
          <p:cNvSpPr/>
          <p:nvPr/>
        </p:nvSpPr>
        <p:spPr>
          <a:xfrm>
            <a:off x="6289025" y="2747750"/>
            <a:ext cx="1347000" cy="66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Verizon NHG DS"/>
                <a:ea typeface="Verizon NHG DS"/>
                <a:cs typeface="Verizon NHG DS"/>
                <a:sym typeface="Verizon NHG DS"/>
              </a:rPr>
              <a:t>                Kafka</a:t>
            </a:r>
            <a:endParaRPr b="1" sz="1000">
              <a:latin typeface="Verizon NHG DS"/>
              <a:ea typeface="Verizon NHG DS"/>
              <a:cs typeface="Verizon NHG DS"/>
              <a:sym typeface="Verizon NHG DS"/>
            </a:endParaRPr>
          </a:p>
        </p:txBody>
      </p:sp>
      <p:sp>
        <p:nvSpPr>
          <p:cNvPr id="1624" name="Google Shape;1624;p249"/>
          <p:cNvSpPr/>
          <p:nvPr/>
        </p:nvSpPr>
        <p:spPr>
          <a:xfrm>
            <a:off x="4688825" y="2747750"/>
            <a:ext cx="1347000" cy="66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Verizon NHG DS"/>
                <a:ea typeface="Verizon NHG DS"/>
                <a:cs typeface="Verizon NHG DS"/>
                <a:sym typeface="Verizon NHG DS"/>
              </a:rPr>
              <a:t>                Catalyst</a:t>
            </a:r>
            <a:endParaRPr b="1" sz="1000">
              <a:latin typeface="Verizon NHG DS"/>
              <a:ea typeface="Verizon NHG DS"/>
              <a:cs typeface="Verizon NHG DS"/>
              <a:sym typeface="Verizon NHG DS"/>
            </a:endParaRPr>
          </a:p>
        </p:txBody>
      </p:sp>
      <p:sp>
        <p:nvSpPr>
          <p:cNvPr id="1625" name="Google Shape;1625;p249"/>
          <p:cNvSpPr/>
          <p:nvPr/>
        </p:nvSpPr>
        <p:spPr>
          <a:xfrm>
            <a:off x="1031225" y="2747750"/>
            <a:ext cx="1347000" cy="668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Verizon NHG DS"/>
                <a:ea typeface="Verizon NHG DS"/>
                <a:cs typeface="Verizon NHG DS"/>
                <a:sym typeface="Verizon NHG DS"/>
              </a:rPr>
              <a:t>AEM</a:t>
            </a:r>
            <a:endParaRPr b="1" sz="1000">
              <a:latin typeface="Verizon NHG DS"/>
              <a:ea typeface="Verizon NHG DS"/>
              <a:cs typeface="Verizon NHG DS"/>
              <a:sym typeface="Verizon NHG DS"/>
            </a:endParaRPr>
          </a:p>
        </p:txBody>
      </p:sp>
      <p:cxnSp>
        <p:nvCxnSpPr>
          <p:cNvPr id="1626" name="Google Shape;1626;p249"/>
          <p:cNvCxnSpPr/>
          <p:nvPr/>
        </p:nvCxnSpPr>
        <p:spPr>
          <a:xfrm>
            <a:off x="2373250" y="1434936"/>
            <a:ext cx="995400" cy="0"/>
          </a:xfrm>
          <a:prstGeom prst="straightConnector1">
            <a:avLst/>
          </a:prstGeom>
          <a:noFill/>
          <a:ln cap="flat" cmpd="sng" w="9525">
            <a:solidFill>
              <a:schemeClr val="dk2"/>
            </a:solidFill>
            <a:prstDash val="solid"/>
            <a:round/>
            <a:headEnd len="med" w="med" type="none"/>
            <a:tailEnd len="med" w="med" type="triangle"/>
          </a:ln>
        </p:spPr>
      </p:cxnSp>
      <p:cxnSp>
        <p:nvCxnSpPr>
          <p:cNvPr id="1627" name="Google Shape;1627;p249"/>
          <p:cNvCxnSpPr/>
          <p:nvPr/>
        </p:nvCxnSpPr>
        <p:spPr>
          <a:xfrm>
            <a:off x="4715725" y="1449245"/>
            <a:ext cx="686400" cy="0"/>
          </a:xfrm>
          <a:prstGeom prst="straightConnector1">
            <a:avLst/>
          </a:prstGeom>
          <a:noFill/>
          <a:ln cap="flat" cmpd="sng" w="9525">
            <a:solidFill>
              <a:schemeClr val="dk2"/>
            </a:solidFill>
            <a:prstDash val="solid"/>
            <a:round/>
            <a:headEnd len="med" w="med" type="none"/>
            <a:tailEnd len="med" w="med" type="triangle"/>
          </a:ln>
        </p:spPr>
      </p:cxnSp>
      <p:cxnSp>
        <p:nvCxnSpPr>
          <p:cNvPr id="1628" name="Google Shape;1628;p249"/>
          <p:cNvCxnSpPr/>
          <p:nvPr/>
        </p:nvCxnSpPr>
        <p:spPr>
          <a:xfrm flipH="1" rot="10800000">
            <a:off x="5604650" y="1998250"/>
            <a:ext cx="11100" cy="749400"/>
          </a:xfrm>
          <a:prstGeom prst="straightConnector1">
            <a:avLst/>
          </a:prstGeom>
          <a:noFill/>
          <a:ln cap="flat" cmpd="sng" w="9525">
            <a:solidFill>
              <a:srgbClr val="A64D79"/>
            </a:solidFill>
            <a:prstDash val="dash"/>
            <a:round/>
            <a:headEnd len="med" w="med" type="none"/>
            <a:tailEnd len="med" w="med" type="triangle"/>
          </a:ln>
        </p:spPr>
      </p:cxnSp>
      <p:cxnSp>
        <p:nvCxnSpPr>
          <p:cNvPr id="1629" name="Google Shape;1629;p249"/>
          <p:cNvCxnSpPr>
            <a:stCxn id="1624" idx="1"/>
            <a:endCxn id="1625" idx="3"/>
          </p:cNvCxnSpPr>
          <p:nvPr/>
        </p:nvCxnSpPr>
        <p:spPr>
          <a:xfrm rot="10800000">
            <a:off x="2378225" y="3081800"/>
            <a:ext cx="2310600" cy="0"/>
          </a:xfrm>
          <a:prstGeom prst="straightConnector1">
            <a:avLst/>
          </a:prstGeom>
          <a:noFill/>
          <a:ln cap="flat" cmpd="sng" w="9525">
            <a:solidFill>
              <a:srgbClr val="A64D79"/>
            </a:solidFill>
            <a:prstDash val="dash"/>
            <a:round/>
            <a:headEnd len="med" w="med" type="none"/>
            <a:tailEnd len="med" w="med" type="triangle"/>
          </a:ln>
        </p:spPr>
      </p:cxnSp>
      <p:pic>
        <p:nvPicPr>
          <p:cNvPr id="1630" name="Google Shape;1630;p249"/>
          <p:cNvPicPr preferRelativeResize="0"/>
          <p:nvPr/>
        </p:nvPicPr>
        <p:blipFill>
          <a:blip r:embed="rId4">
            <a:alphaModFix/>
          </a:blip>
          <a:stretch>
            <a:fillRect/>
          </a:stretch>
        </p:blipFill>
        <p:spPr>
          <a:xfrm>
            <a:off x="205835" y="1319383"/>
            <a:ext cx="280451" cy="280451"/>
          </a:xfrm>
          <a:prstGeom prst="rect">
            <a:avLst/>
          </a:prstGeom>
          <a:noFill/>
          <a:ln>
            <a:noFill/>
          </a:ln>
        </p:spPr>
      </p:pic>
      <p:pic>
        <p:nvPicPr>
          <p:cNvPr id="1631" name="Google Shape;1631;p249"/>
          <p:cNvPicPr preferRelativeResize="0"/>
          <p:nvPr/>
        </p:nvPicPr>
        <p:blipFill>
          <a:blip r:embed="rId4">
            <a:alphaModFix/>
          </a:blip>
          <a:stretch>
            <a:fillRect/>
          </a:stretch>
        </p:blipFill>
        <p:spPr>
          <a:xfrm>
            <a:off x="205835" y="1776583"/>
            <a:ext cx="280451" cy="280451"/>
          </a:xfrm>
          <a:prstGeom prst="rect">
            <a:avLst/>
          </a:prstGeom>
          <a:noFill/>
          <a:ln>
            <a:noFill/>
          </a:ln>
        </p:spPr>
      </p:pic>
      <p:sp>
        <p:nvSpPr>
          <p:cNvPr id="1632" name="Google Shape;1632;p249"/>
          <p:cNvSpPr txBox="1"/>
          <p:nvPr/>
        </p:nvSpPr>
        <p:spPr>
          <a:xfrm>
            <a:off x="-76801" y="1587300"/>
            <a:ext cx="845700" cy="176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SzPts val="1100"/>
              <a:buFont typeface="Arial"/>
              <a:buNone/>
            </a:pPr>
            <a:r>
              <a:rPr lang="en" sz="700">
                <a:latin typeface="Verizon NHG DS"/>
                <a:ea typeface="Verizon NHG DS"/>
                <a:cs typeface="Verizon NHG DS"/>
                <a:sym typeface="Verizon NHG DS"/>
              </a:rPr>
              <a:t>Customer</a:t>
            </a:r>
            <a:endParaRPr sz="700">
              <a:latin typeface="Verizon NHG DS"/>
              <a:ea typeface="Verizon NHG DS"/>
              <a:cs typeface="Verizon NHG DS"/>
              <a:sym typeface="Verizon NHG DS"/>
            </a:endParaRPr>
          </a:p>
        </p:txBody>
      </p:sp>
      <p:sp>
        <p:nvSpPr>
          <p:cNvPr id="1633" name="Google Shape;1633;p249"/>
          <p:cNvSpPr txBox="1"/>
          <p:nvPr/>
        </p:nvSpPr>
        <p:spPr>
          <a:xfrm>
            <a:off x="32550" y="2004650"/>
            <a:ext cx="1001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Verizon NHG TX"/>
                <a:ea typeface="Verizon NHG TX"/>
                <a:cs typeface="Verizon NHG TX"/>
                <a:sym typeface="Verizon NHG TX"/>
              </a:rPr>
              <a:t>   Prospect</a:t>
            </a:r>
            <a:endParaRPr sz="700">
              <a:latin typeface="Verizon NHG TX"/>
              <a:ea typeface="Verizon NHG TX"/>
              <a:cs typeface="Verizon NHG TX"/>
              <a:sym typeface="Verizon NHG TX"/>
            </a:endParaRPr>
          </a:p>
        </p:txBody>
      </p:sp>
      <p:sp>
        <p:nvSpPr>
          <p:cNvPr id="1634" name="Google Shape;1634;p249"/>
          <p:cNvSpPr txBox="1"/>
          <p:nvPr/>
        </p:nvSpPr>
        <p:spPr>
          <a:xfrm>
            <a:off x="966075" y="1973500"/>
            <a:ext cx="77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Verizon NHG TX"/>
                <a:ea typeface="Verizon NHG TX"/>
                <a:cs typeface="Verizon NHG TX"/>
                <a:sym typeface="Verizon NHG TX"/>
              </a:rPr>
              <a:t>Prospect</a:t>
            </a:r>
            <a:endParaRPr sz="700">
              <a:latin typeface="Verizon NHG TX"/>
              <a:ea typeface="Verizon NHG TX"/>
              <a:cs typeface="Verizon NHG TX"/>
              <a:sym typeface="Verizon NHG TX"/>
            </a:endParaRPr>
          </a:p>
          <a:p>
            <a:pPr indent="0" lvl="0" marL="0" rtl="0" algn="l">
              <a:spcBef>
                <a:spcPts val="0"/>
              </a:spcBef>
              <a:spcAft>
                <a:spcPts val="0"/>
              </a:spcAft>
              <a:buNone/>
            </a:pPr>
            <a:r>
              <a:rPr lang="en" sz="700">
                <a:latin typeface="Verizon NHG TX"/>
                <a:ea typeface="Verizon NHG TX"/>
                <a:cs typeface="Verizon NHG TX"/>
                <a:sym typeface="Verizon NHG TX"/>
              </a:rPr>
              <a:t> content</a:t>
            </a:r>
            <a:endParaRPr sz="100">
              <a:latin typeface="Verizon NHG TX"/>
              <a:ea typeface="Verizon NHG TX"/>
              <a:cs typeface="Verizon NHG TX"/>
              <a:sym typeface="Verizon NHG TX"/>
            </a:endParaRPr>
          </a:p>
        </p:txBody>
      </p:sp>
      <p:sp>
        <p:nvSpPr>
          <p:cNvPr id="1635" name="Google Shape;1635;p249"/>
          <p:cNvSpPr txBox="1"/>
          <p:nvPr/>
        </p:nvSpPr>
        <p:spPr>
          <a:xfrm>
            <a:off x="1615612" y="1982400"/>
            <a:ext cx="845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Verizon NHG TX"/>
                <a:ea typeface="Verizon NHG TX"/>
                <a:cs typeface="Verizon NHG TX"/>
                <a:sym typeface="Verizon NHG TX"/>
              </a:rPr>
              <a:t>Default content</a:t>
            </a:r>
            <a:endParaRPr sz="100">
              <a:latin typeface="Verizon NHG TX"/>
              <a:ea typeface="Verizon NHG TX"/>
              <a:cs typeface="Verizon NHG TX"/>
              <a:sym typeface="Verizon NHG TX"/>
            </a:endParaRPr>
          </a:p>
        </p:txBody>
      </p:sp>
      <p:sp>
        <p:nvSpPr>
          <p:cNvPr id="1636" name="Google Shape;1636;p249"/>
          <p:cNvSpPr txBox="1"/>
          <p:nvPr/>
        </p:nvSpPr>
        <p:spPr>
          <a:xfrm>
            <a:off x="3051156" y="2043982"/>
            <a:ext cx="12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Verizon NHG TX"/>
                <a:ea typeface="Verizon NHG TX"/>
                <a:cs typeface="Verizon NHG TX"/>
                <a:sym typeface="Verizon NHG TX"/>
              </a:rPr>
              <a:t>Personalized/Generic content</a:t>
            </a:r>
            <a:endParaRPr sz="100">
              <a:latin typeface="Verizon NHG TX"/>
              <a:ea typeface="Verizon NHG TX"/>
              <a:cs typeface="Verizon NHG TX"/>
              <a:sym typeface="Verizon NHG TX"/>
            </a:endParaRPr>
          </a:p>
        </p:txBody>
      </p:sp>
      <p:cxnSp>
        <p:nvCxnSpPr>
          <p:cNvPr id="1637" name="Google Shape;1637;p249"/>
          <p:cNvCxnSpPr/>
          <p:nvPr/>
        </p:nvCxnSpPr>
        <p:spPr>
          <a:xfrm rot="10800000">
            <a:off x="2373325" y="1775510"/>
            <a:ext cx="995400" cy="0"/>
          </a:xfrm>
          <a:prstGeom prst="straightConnector1">
            <a:avLst/>
          </a:prstGeom>
          <a:noFill/>
          <a:ln cap="flat" cmpd="sng" w="9525">
            <a:solidFill>
              <a:schemeClr val="accent3"/>
            </a:solidFill>
            <a:prstDash val="solid"/>
            <a:round/>
            <a:headEnd len="med" w="med" type="none"/>
            <a:tailEnd len="med" w="med" type="triangle"/>
          </a:ln>
        </p:spPr>
      </p:cxnSp>
      <p:sp>
        <p:nvSpPr>
          <p:cNvPr id="1638" name="Google Shape;1638;p249"/>
          <p:cNvSpPr txBox="1"/>
          <p:nvPr/>
        </p:nvSpPr>
        <p:spPr>
          <a:xfrm>
            <a:off x="2473639" y="1594446"/>
            <a:ext cx="77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If Throttle = N, emptyResponse</a:t>
            </a:r>
            <a:endParaRPr sz="600">
              <a:latin typeface="Verizon NHG TX"/>
              <a:ea typeface="Verizon NHG TX"/>
              <a:cs typeface="Verizon NHG TX"/>
              <a:sym typeface="Verizon NHG TX"/>
            </a:endParaRPr>
          </a:p>
        </p:txBody>
      </p:sp>
      <p:sp>
        <p:nvSpPr>
          <p:cNvPr id="1639" name="Google Shape;1639;p249"/>
          <p:cNvSpPr/>
          <p:nvPr/>
        </p:nvSpPr>
        <p:spPr>
          <a:xfrm>
            <a:off x="3620000" y="879525"/>
            <a:ext cx="845700" cy="159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latin typeface="Verizon NHG DS"/>
                <a:ea typeface="Verizon NHG DS"/>
                <a:cs typeface="Verizon NHG DS"/>
                <a:sym typeface="Verizon NHG DS"/>
              </a:rPr>
              <a:t>Cradle</a:t>
            </a:r>
            <a:endParaRPr b="1" sz="900">
              <a:latin typeface="Verizon NHG DS"/>
              <a:ea typeface="Verizon NHG DS"/>
              <a:cs typeface="Verizon NHG DS"/>
              <a:sym typeface="Verizon NHG DS"/>
            </a:endParaRPr>
          </a:p>
        </p:txBody>
      </p:sp>
      <p:cxnSp>
        <p:nvCxnSpPr>
          <p:cNvPr id="1640" name="Google Shape;1640;p249"/>
          <p:cNvCxnSpPr>
            <a:stCxn id="1623" idx="3"/>
            <a:endCxn id="1622" idx="2"/>
          </p:cNvCxnSpPr>
          <p:nvPr/>
        </p:nvCxnSpPr>
        <p:spPr>
          <a:xfrm flipH="1" rot="10800000">
            <a:off x="7636025" y="2216900"/>
            <a:ext cx="477000" cy="864900"/>
          </a:xfrm>
          <a:prstGeom prst="bentConnector2">
            <a:avLst/>
          </a:prstGeom>
          <a:noFill/>
          <a:ln cap="flat" cmpd="sng" w="9525">
            <a:solidFill>
              <a:schemeClr val="accent6"/>
            </a:solidFill>
            <a:prstDash val="dash"/>
            <a:round/>
            <a:headEnd len="med" w="med" type="none"/>
            <a:tailEnd len="med" w="med" type="triangle"/>
          </a:ln>
        </p:spPr>
      </p:cxnSp>
      <p:cxnSp>
        <p:nvCxnSpPr>
          <p:cNvPr id="1641" name="Google Shape;1641;p249"/>
          <p:cNvCxnSpPr>
            <a:stCxn id="1620" idx="2"/>
            <a:endCxn id="1623" idx="0"/>
          </p:cNvCxnSpPr>
          <p:nvPr/>
        </p:nvCxnSpPr>
        <p:spPr>
          <a:xfrm flipH="1" rot="-5400000">
            <a:off x="6134450" y="1919825"/>
            <a:ext cx="769200" cy="886800"/>
          </a:xfrm>
          <a:prstGeom prst="bentConnector3">
            <a:avLst>
              <a:gd fmla="val 49995" name="adj1"/>
            </a:avLst>
          </a:prstGeom>
          <a:noFill/>
          <a:ln cap="flat" cmpd="sng" w="9525">
            <a:solidFill>
              <a:schemeClr val="accent6"/>
            </a:solidFill>
            <a:prstDash val="dash"/>
            <a:round/>
            <a:headEnd len="med" w="med" type="none"/>
            <a:tailEnd len="med" w="med" type="triangle"/>
          </a:ln>
        </p:spPr>
      </p:cxnSp>
      <p:sp>
        <p:nvSpPr>
          <p:cNvPr id="1642" name="Google Shape;1642;p249"/>
          <p:cNvSpPr txBox="1"/>
          <p:nvPr/>
        </p:nvSpPr>
        <p:spPr>
          <a:xfrm>
            <a:off x="304975" y="3487450"/>
            <a:ext cx="5729100" cy="10620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700"/>
              <a:buFont typeface="Verizon NHG TX"/>
              <a:buAutoNum type="arabicPeriod"/>
            </a:pPr>
            <a:r>
              <a:rPr b="1" lang="en" sz="700">
                <a:solidFill>
                  <a:schemeClr val="dk1"/>
                </a:solidFill>
                <a:latin typeface="Verizon NHG TX"/>
                <a:ea typeface="Verizon NHG TX"/>
                <a:cs typeface="Verizon NHG TX"/>
                <a:sym typeface="Verizon NHG TX"/>
              </a:rPr>
              <a:t>Logged-in user</a:t>
            </a:r>
            <a:r>
              <a:rPr lang="en" sz="700">
                <a:solidFill>
                  <a:schemeClr val="dk1"/>
                </a:solidFill>
                <a:latin typeface="Verizon NHG TX"/>
                <a:ea typeface="Verizon NHG TX"/>
                <a:cs typeface="Verizon NHG TX"/>
                <a:sym typeface="Verizon NHG TX"/>
              </a:rPr>
              <a:t> visits home page.</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FED makes an API call to SOE Exp services.</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SOE Exp Svcs makes a call to Cradle to check the throttle.</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If </a:t>
            </a:r>
            <a:r>
              <a:rPr b="1" lang="en" sz="700">
                <a:solidFill>
                  <a:schemeClr val="dk1"/>
                </a:solidFill>
                <a:latin typeface="Verizon NHG TX"/>
                <a:ea typeface="Verizon NHG TX"/>
                <a:cs typeface="Verizon NHG TX"/>
                <a:sym typeface="Verizon NHG TX"/>
              </a:rPr>
              <a:t>throttle = ‘Y, </a:t>
            </a:r>
            <a:r>
              <a:rPr lang="en" sz="700">
                <a:solidFill>
                  <a:schemeClr val="dk1"/>
                </a:solidFill>
                <a:latin typeface="Verizon NHG TX"/>
                <a:ea typeface="Verizon NHG TX"/>
                <a:cs typeface="Verizon NHG TX"/>
                <a:sym typeface="Verizon NHG TX"/>
              </a:rPr>
              <a:t>SOE makes a call to NBX to get the personalized response from NBX.</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NBX fetches customer profile and insights by making calls to CXP and SOI</a:t>
            </a:r>
            <a:r>
              <a:rPr lang="en" sz="800">
                <a:solidFill>
                  <a:schemeClr val="dk1"/>
                </a:solidFill>
                <a:latin typeface="Verizon NHG TX"/>
                <a:ea typeface="Verizon NHG TX"/>
                <a:cs typeface="Verizon NHG TX"/>
                <a:sym typeface="Verizon NHG TX"/>
              </a:rPr>
              <a:t>.</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NBX evaluates the propositions based on the customer profile and the insights and returns the response to SOE Exp Svcs.</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SOE ExpSvcs fetches the content for the props returned from NBX by making a API request call to AEM.</a:t>
            </a:r>
            <a:endParaRPr sz="700">
              <a:solidFill>
                <a:schemeClr val="dk1"/>
              </a:solidFill>
              <a:latin typeface="Verizon NHG TX"/>
              <a:ea typeface="Verizon NHG TX"/>
              <a:cs typeface="Verizon NHG TX"/>
              <a:sym typeface="Verizon NHG TX"/>
            </a:endParaRPr>
          </a:p>
          <a:p>
            <a:pPr indent="-273050" lvl="0" marL="457200" rtl="0" algn="l">
              <a:spcBef>
                <a:spcPts val="0"/>
              </a:spcBef>
              <a:spcAft>
                <a:spcPts val="0"/>
              </a:spcAft>
              <a:buClr>
                <a:schemeClr val="dk1"/>
              </a:buClr>
              <a:buSzPts val="700"/>
              <a:buFont typeface="Verizon NHG TX"/>
              <a:buAutoNum type="arabicPeriod"/>
            </a:pPr>
            <a:r>
              <a:rPr lang="en" sz="700">
                <a:solidFill>
                  <a:schemeClr val="dk1"/>
                </a:solidFill>
                <a:latin typeface="Verizon NHG TX"/>
                <a:ea typeface="Verizon NHG TX"/>
                <a:cs typeface="Verizon NHG TX"/>
                <a:sym typeface="Verizon NHG TX"/>
              </a:rPr>
              <a:t>SOE returns the Offer Response to FED.</a:t>
            </a:r>
            <a:endParaRPr sz="900">
              <a:latin typeface="Verizon NHG TX"/>
              <a:ea typeface="Verizon NHG TX"/>
              <a:cs typeface="Verizon NHG TX"/>
              <a:sym typeface="Verizon NHG TX"/>
            </a:endParaRPr>
          </a:p>
        </p:txBody>
      </p:sp>
      <p:grpSp>
        <p:nvGrpSpPr>
          <p:cNvPr id="1643" name="Google Shape;1643;p249"/>
          <p:cNvGrpSpPr/>
          <p:nvPr/>
        </p:nvGrpSpPr>
        <p:grpSpPr>
          <a:xfrm>
            <a:off x="5922086" y="137965"/>
            <a:ext cx="871778" cy="276900"/>
            <a:chOff x="5195844" y="49575"/>
            <a:chExt cx="871778" cy="276900"/>
          </a:xfrm>
        </p:grpSpPr>
        <p:cxnSp>
          <p:nvCxnSpPr>
            <p:cNvPr id="1644" name="Google Shape;1644;p249"/>
            <p:cNvCxnSpPr/>
            <p:nvPr/>
          </p:nvCxnSpPr>
          <p:spPr>
            <a:xfrm>
              <a:off x="5195844" y="187050"/>
              <a:ext cx="466500" cy="6600"/>
            </a:xfrm>
            <a:prstGeom prst="straightConnector1">
              <a:avLst/>
            </a:prstGeom>
            <a:noFill/>
            <a:ln cap="flat" cmpd="sng" w="9525">
              <a:solidFill>
                <a:schemeClr val="accent3"/>
              </a:solidFill>
              <a:prstDash val="solid"/>
              <a:round/>
              <a:headEnd len="med" w="med" type="none"/>
              <a:tailEnd len="med" w="med" type="triangle"/>
            </a:ln>
          </p:spPr>
        </p:cxnSp>
        <p:sp>
          <p:nvSpPr>
            <p:cNvPr id="1645" name="Google Shape;1645;p249"/>
            <p:cNvSpPr txBox="1"/>
            <p:nvPr/>
          </p:nvSpPr>
          <p:spPr>
            <a:xfrm>
              <a:off x="5590622" y="49575"/>
              <a:ext cx="47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Control</a:t>
              </a:r>
              <a:endParaRPr sz="600">
                <a:latin typeface="Verizon NHG TX"/>
                <a:ea typeface="Verizon NHG TX"/>
                <a:cs typeface="Verizon NHG TX"/>
                <a:sym typeface="Verizon NHG TX"/>
              </a:endParaRPr>
            </a:p>
          </p:txBody>
        </p:sp>
      </p:grpSp>
      <p:grpSp>
        <p:nvGrpSpPr>
          <p:cNvPr id="1646" name="Google Shape;1646;p249"/>
          <p:cNvGrpSpPr/>
          <p:nvPr/>
        </p:nvGrpSpPr>
        <p:grpSpPr>
          <a:xfrm>
            <a:off x="6865808" y="146500"/>
            <a:ext cx="1081007" cy="369300"/>
            <a:chOff x="6334193" y="25250"/>
            <a:chExt cx="1081007" cy="369300"/>
          </a:xfrm>
        </p:grpSpPr>
        <p:sp>
          <p:nvSpPr>
            <p:cNvPr id="1647" name="Google Shape;1647;p249"/>
            <p:cNvSpPr txBox="1"/>
            <p:nvPr/>
          </p:nvSpPr>
          <p:spPr>
            <a:xfrm>
              <a:off x="6745000" y="25250"/>
              <a:ext cx="67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Prospect User</a:t>
              </a:r>
              <a:endParaRPr sz="100">
                <a:latin typeface="Verizon NHG TX"/>
                <a:ea typeface="Verizon NHG TX"/>
                <a:cs typeface="Verizon NHG TX"/>
                <a:sym typeface="Verizon NHG TX"/>
              </a:endParaRPr>
            </a:p>
          </p:txBody>
        </p:sp>
        <p:cxnSp>
          <p:nvCxnSpPr>
            <p:cNvPr id="1648" name="Google Shape;1648;p249"/>
            <p:cNvCxnSpPr/>
            <p:nvPr/>
          </p:nvCxnSpPr>
          <p:spPr>
            <a:xfrm>
              <a:off x="6334193" y="158430"/>
              <a:ext cx="466500" cy="6600"/>
            </a:xfrm>
            <a:prstGeom prst="straightConnector1">
              <a:avLst/>
            </a:prstGeom>
            <a:noFill/>
            <a:ln cap="flat" cmpd="sng" w="9525">
              <a:solidFill>
                <a:schemeClr val="accent5"/>
              </a:solidFill>
              <a:prstDash val="solid"/>
              <a:round/>
              <a:headEnd len="med" w="med" type="none"/>
              <a:tailEnd len="med" w="med" type="triangle"/>
            </a:ln>
          </p:spPr>
        </p:cxnSp>
      </p:grpSp>
      <p:grpSp>
        <p:nvGrpSpPr>
          <p:cNvPr id="1649" name="Google Shape;1649;p249"/>
          <p:cNvGrpSpPr/>
          <p:nvPr/>
        </p:nvGrpSpPr>
        <p:grpSpPr>
          <a:xfrm>
            <a:off x="7836729" y="146494"/>
            <a:ext cx="1093997" cy="369300"/>
            <a:chOff x="7424605" y="46325"/>
            <a:chExt cx="1093997" cy="369300"/>
          </a:xfrm>
        </p:grpSpPr>
        <p:sp>
          <p:nvSpPr>
            <p:cNvPr id="1650" name="Google Shape;1650;p249"/>
            <p:cNvSpPr txBox="1"/>
            <p:nvPr/>
          </p:nvSpPr>
          <p:spPr>
            <a:xfrm>
              <a:off x="7832201" y="46325"/>
              <a:ext cx="6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Feedback Loop</a:t>
              </a:r>
              <a:endParaRPr sz="600">
                <a:latin typeface="Verizon NHG TX"/>
                <a:ea typeface="Verizon NHG TX"/>
                <a:cs typeface="Verizon NHG TX"/>
                <a:sym typeface="Verizon NHG TX"/>
              </a:endParaRPr>
            </a:p>
          </p:txBody>
        </p:sp>
        <p:cxnSp>
          <p:nvCxnSpPr>
            <p:cNvPr id="1651" name="Google Shape;1651;p249"/>
            <p:cNvCxnSpPr/>
            <p:nvPr/>
          </p:nvCxnSpPr>
          <p:spPr>
            <a:xfrm>
              <a:off x="7424605" y="179895"/>
              <a:ext cx="466500" cy="6600"/>
            </a:xfrm>
            <a:prstGeom prst="straightConnector1">
              <a:avLst/>
            </a:prstGeom>
            <a:noFill/>
            <a:ln cap="flat" cmpd="sng" w="9525">
              <a:solidFill>
                <a:schemeClr val="accent6"/>
              </a:solidFill>
              <a:prstDash val="dash"/>
              <a:round/>
              <a:headEnd len="med" w="med" type="none"/>
              <a:tailEnd len="med" w="med" type="triangle"/>
            </a:ln>
          </p:spPr>
        </p:cxnSp>
      </p:grpSp>
      <p:grpSp>
        <p:nvGrpSpPr>
          <p:cNvPr id="1652" name="Google Shape;1652;p249"/>
          <p:cNvGrpSpPr/>
          <p:nvPr/>
        </p:nvGrpSpPr>
        <p:grpSpPr>
          <a:xfrm>
            <a:off x="5137304" y="137975"/>
            <a:ext cx="815122" cy="276900"/>
            <a:chOff x="4183779" y="49575"/>
            <a:chExt cx="815122" cy="276900"/>
          </a:xfrm>
        </p:grpSpPr>
        <p:cxnSp>
          <p:nvCxnSpPr>
            <p:cNvPr id="1653" name="Google Shape;1653;p249"/>
            <p:cNvCxnSpPr/>
            <p:nvPr/>
          </p:nvCxnSpPr>
          <p:spPr>
            <a:xfrm>
              <a:off x="4183779" y="187050"/>
              <a:ext cx="466500" cy="6600"/>
            </a:xfrm>
            <a:prstGeom prst="straightConnector1">
              <a:avLst/>
            </a:prstGeom>
            <a:noFill/>
            <a:ln cap="flat" cmpd="sng" w="9525">
              <a:solidFill>
                <a:schemeClr val="dk1"/>
              </a:solidFill>
              <a:prstDash val="solid"/>
              <a:round/>
              <a:headEnd len="med" w="med" type="none"/>
              <a:tailEnd len="med" w="med" type="triangle"/>
            </a:ln>
          </p:spPr>
        </p:cxnSp>
        <p:sp>
          <p:nvSpPr>
            <p:cNvPr id="1654" name="Google Shape;1654;p249"/>
            <p:cNvSpPr txBox="1"/>
            <p:nvPr/>
          </p:nvSpPr>
          <p:spPr>
            <a:xfrm>
              <a:off x="4571401" y="49575"/>
              <a:ext cx="427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Treat</a:t>
              </a:r>
              <a:endParaRPr sz="600">
                <a:latin typeface="Verizon NHG TX"/>
                <a:ea typeface="Verizon NHG TX"/>
                <a:cs typeface="Verizon NHG TX"/>
                <a:sym typeface="Verizon NHG TX"/>
              </a:endParaRPr>
            </a:p>
          </p:txBody>
        </p:sp>
      </p:grpSp>
      <p:sp>
        <p:nvSpPr>
          <p:cNvPr id="1655" name="Google Shape;1655;p249"/>
          <p:cNvSpPr txBox="1"/>
          <p:nvPr/>
        </p:nvSpPr>
        <p:spPr>
          <a:xfrm>
            <a:off x="4065325" y="1026150"/>
            <a:ext cx="59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Throttle</a:t>
            </a:r>
            <a:endParaRPr sz="600">
              <a:latin typeface="Verizon NHG TX"/>
              <a:ea typeface="Verizon NHG TX"/>
              <a:cs typeface="Verizon NHG TX"/>
              <a:sym typeface="Verizon NHG TX"/>
            </a:endParaRPr>
          </a:p>
        </p:txBody>
      </p:sp>
      <p:sp>
        <p:nvSpPr>
          <p:cNvPr id="1656" name="Google Shape;1656;p249"/>
          <p:cNvSpPr txBox="1"/>
          <p:nvPr/>
        </p:nvSpPr>
        <p:spPr>
          <a:xfrm>
            <a:off x="4684525" y="979950"/>
            <a:ext cx="77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If Throttle = Y, fetchOffers</a:t>
            </a:r>
            <a:endParaRPr sz="600">
              <a:latin typeface="Verizon NHG TX"/>
              <a:ea typeface="Verizon NHG TX"/>
              <a:cs typeface="Verizon NHG TX"/>
              <a:sym typeface="Verizon NHG TX"/>
            </a:endParaRPr>
          </a:p>
        </p:txBody>
      </p:sp>
      <p:cxnSp>
        <p:nvCxnSpPr>
          <p:cNvPr id="1657" name="Google Shape;1657;p249"/>
          <p:cNvCxnSpPr>
            <a:stCxn id="1619" idx="0"/>
            <a:endCxn id="1639" idx="2"/>
          </p:cNvCxnSpPr>
          <p:nvPr/>
        </p:nvCxnSpPr>
        <p:spPr>
          <a:xfrm flipH="1" rot="10800000">
            <a:off x="4042225" y="1039325"/>
            <a:ext cx="600" cy="271200"/>
          </a:xfrm>
          <a:prstGeom prst="straightConnector1">
            <a:avLst/>
          </a:prstGeom>
          <a:noFill/>
          <a:ln cap="flat" cmpd="sng" w="9525">
            <a:solidFill>
              <a:schemeClr val="dk2"/>
            </a:solidFill>
            <a:prstDash val="solid"/>
            <a:round/>
            <a:headEnd len="med" w="med" type="triangle"/>
            <a:tailEnd len="med" w="med" type="triangle"/>
          </a:ln>
        </p:spPr>
      </p:cxnSp>
      <p:sp>
        <p:nvSpPr>
          <p:cNvPr id="1658" name="Google Shape;1658;p249"/>
          <p:cNvSpPr/>
          <p:nvPr/>
        </p:nvSpPr>
        <p:spPr>
          <a:xfrm>
            <a:off x="660125" y="1294076"/>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1</a:t>
            </a:r>
            <a:endParaRPr b="0" i="0" sz="1100" u="none" cap="none" strike="noStrike">
              <a:solidFill>
                <a:schemeClr val="dk1"/>
              </a:solidFill>
              <a:latin typeface="Arial"/>
              <a:ea typeface="Arial"/>
              <a:cs typeface="Arial"/>
              <a:sym typeface="Arial"/>
            </a:endParaRPr>
          </a:p>
        </p:txBody>
      </p:sp>
      <p:cxnSp>
        <p:nvCxnSpPr>
          <p:cNvPr id="1659" name="Google Shape;1659;p249"/>
          <p:cNvCxnSpPr>
            <a:stCxn id="1620" idx="3"/>
            <a:endCxn id="1621" idx="1"/>
          </p:cNvCxnSpPr>
          <p:nvPr/>
        </p:nvCxnSpPr>
        <p:spPr>
          <a:xfrm flipH="1" rot="10800000">
            <a:off x="6749150" y="1269275"/>
            <a:ext cx="833700" cy="375300"/>
          </a:xfrm>
          <a:prstGeom prst="bentConnector3">
            <a:avLst>
              <a:gd fmla="val 50003" name="adj1"/>
            </a:avLst>
          </a:prstGeom>
          <a:noFill/>
          <a:ln cap="flat" cmpd="sng" w="9525">
            <a:solidFill>
              <a:schemeClr val="dk2"/>
            </a:solidFill>
            <a:prstDash val="solid"/>
            <a:round/>
            <a:headEnd len="med" w="med" type="triangle"/>
            <a:tailEnd len="med" w="med" type="triangle"/>
          </a:ln>
        </p:spPr>
      </p:cxnSp>
      <p:cxnSp>
        <p:nvCxnSpPr>
          <p:cNvPr id="1660" name="Google Shape;1660;p249"/>
          <p:cNvCxnSpPr>
            <a:stCxn id="1620" idx="3"/>
            <a:endCxn id="1622" idx="1"/>
          </p:cNvCxnSpPr>
          <p:nvPr/>
        </p:nvCxnSpPr>
        <p:spPr>
          <a:xfrm>
            <a:off x="6749150" y="1644575"/>
            <a:ext cx="833700" cy="386700"/>
          </a:xfrm>
          <a:prstGeom prst="bentConnector3">
            <a:avLst>
              <a:gd fmla="val 50003" name="adj1"/>
            </a:avLst>
          </a:prstGeom>
          <a:noFill/>
          <a:ln cap="flat" cmpd="sng" w="9525">
            <a:solidFill>
              <a:schemeClr val="dk2"/>
            </a:solidFill>
            <a:prstDash val="solid"/>
            <a:round/>
            <a:headEnd len="med" w="med" type="triangle"/>
            <a:tailEnd len="med" w="med" type="triangle"/>
          </a:ln>
        </p:spPr>
      </p:cxnSp>
      <p:cxnSp>
        <p:nvCxnSpPr>
          <p:cNvPr id="1661" name="Google Shape;1661;p249"/>
          <p:cNvCxnSpPr/>
          <p:nvPr/>
        </p:nvCxnSpPr>
        <p:spPr>
          <a:xfrm>
            <a:off x="2014550" y="1985975"/>
            <a:ext cx="7200" cy="764400"/>
          </a:xfrm>
          <a:prstGeom prst="straightConnector1">
            <a:avLst/>
          </a:prstGeom>
          <a:noFill/>
          <a:ln cap="flat" cmpd="sng" w="9525">
            <a:solidFill>
              <a:schemeClr val="accent3"/>
            </a:solidFill>
            <a:prstDash val="solid"/>
            <a:round/>
            <a:headEnd len="med" w="med" type="triangle"/>
            <a:tailEnd len="med" w="med" type="triangle"/>
          </a:ln>
        </p:spPr>
      </p:cxnSp>
      <p:cxnSp>
        <p:nvCxnSpPr>
          <p:cNvPr id="1662" name="Google Shape;1662;p249"/>
          <p:cNvCxnSpPr/>
          <p:nvPr/>
        </p:nvCxnSpPr>
        <p:spPr>
          <a:xfrm>
            <a:off x="1443038" y="1985956"/>
            <a:ext cx="0" cy="778800"/>
          </a:xfrm>
          <a:prstGeom prst="straightConnector1">
            <a:avLst/>
          </a:prstGeom>
          <a:noFill/>
          <a:ln cap="flat" cmpd="sng" w="9525">
            <a:solidFill>
              <a:schemeClr val="accent5"/>
            </a:solidFill>
            <a:prstDash val="solid"/>
            <a:round/>
            <a:headEnd len="med" w="med" type="triangle"/>
            <a:tailEnd len="med" w="med" type="triangle"/>
          </a:ln>
        </p:spPr>
      </p:cxnSp>
      <p:cxnSp>
        <p:nvCxnSpPr>
          <p:cNvPr id="1663" name="Google Shape;1663;p249"/>
          <p:cNvCxnSpPr>
            <a:stCxn id="1619" idx="2"/>
            <a:endCxn id="1625" idx="0"/>
          </p:cNvCxnSpPr>
          <p:nvPr/>
        </p:nvCxnSpPr>
        <p:spPr>
          <a:xfrm rot="5400000">
            <a:off x="2488825" y="1194425"/>
            <a:ext cx="769200" cy="2337600"/>
          </a:xfrm>
          <a:prstGeom prst="bentConnector3">
            <a:avLst>
              <a:gd fmla="val 49995" name="adj1"/>
            </a:avLst>
          </a:prstGeom>
          <a:noFill/>
          <a:ln cap="flat" cmpd="sng" w="9525">
            <a:solidFill>
              <a:schemeClr val="dk2"/>
            </a:solidFill>
            <a:prstDash val="solid"/>
            <a:round/>
            <a:headEnd len="med" w="med" type="triangle"/>
            <a:tailEnd len="med" w="med" type="triangle"/>
          </a:ln>
        </p:spPr>
      </p:cxnSp>
      <p:grpSp>
        <p:nvGrpSpPr>
          <p:cNvPr id="1664" name="Google Shape;1664;p249"/>
          <p:cNvGrpSpPr/>
          <p:nvPr/>
        </p:nvGrpSpPr>
        <p:grpSpPr>
          <a:xfrm>
            <a:off x="4145825" y="146505"/>
            <a:ext cx="991480" cy="369300"/>
            <a:chOff x="3038275" y="56730"/>
            <a:chExt cx="991480" cy="369300"/>
          </a:xfrm>
        </p:grpSpPr>
        <p:cxnSp>
          <p:nvCxnSpPr>
            <p:cNvPr id="1665" name="Google Shape;1665;p249"/>
            <p:cNvCxnSpPr/>
            <p:nvPr/>
          </p:nvCxnSpPr>
          <p:spPr>
            <a:xfrm>
              <a:off x="3038275" y="187050"/>
              <a:ext cx="466500" cy="6600"/>
            </a:xfrm>
            <a:prstGeom prst="straightConnector1">
              <a:avLst/>
            </a:prstGeom>
            <a:noFill/>
            <a:ln cap="flat" cmpd="sng" w="9525">
              <a:solidFill>
                <a:srgbClr val="A64D79"/>
              </a:solidFill>
              <a:prstDash val="dash"/>
              <a:round/>
              <a:headEnd len="med" w="med" type="none"/>
              <a:tailEnd len="med" w="med" type="triangle"/>
            </a:ln>
          </p:spPr>
        </p:cxnSp>
        <p:sp>
          <p:nvSpPr>
            <p:cNvPr id="1666" name="Google Shape;1666;p249"/>
            <p:cNvSpPr txBox="1"/>
            <p:nvPr/>
          </p:nvSpPr>
          <p:spPr>
            <a:xfrm>
              <a:off x="3433055" y="56730"/>
              <a:ext cx="59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latin typeface="Verizon NHG TX"/>
                  <a:ea typeface="Verizon NHG TX"/>
                  <a:cs typeface="Verizon NHG TX"/>
                  <a:sym typeface="Verizon NHG TX"/>
                </a:rPr>
                <a:t>Design Time</a:t>
              </a:r>
              <a:endParaRPr sz="600">
                <a:latin typeface="Verizon NHG TX"/>
                <a:ea typeface="Verizon NHG TX"/>
                <a:cs typeface="Verizon NHG TX"/>
                <a:sym typeface="Verizon NHG TX"/>
              </a:endParaRPr>
            </a:p>
          </p:txBody>
        </p:sp>
      </p:grpSp>
      <p:cxnSp>
        <p:nvCxnSpPr>
          <p:cNvPr id="1667" name="Google Shape;1667;p249"/>
          <p:cNvCxnSpPr>
            <a:stCxn id="1630" idx="3"/>
            <a:endCxn id="1616" idx="1"/>
          </p:cNvCxnSpPr>
          <p:nvPr/>
        </p:nvCxnSpPr>
        <p:spPr>
          <a:xfrm>
            <a:off x="486286" y="1459608"/>
            <a:ext cx="670200" cy="1851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1668" name="Google Shape;1668;p249"/>
          <p:cNvCxnSpPr>
            <a:endCxn id="1616" idx="1"/>
          </p:cNvCxnSpPr>
          <p:nvPr/>
        </p:nvCxnSpPr>
        <p:spPr>
          <a:xfrm flipH="1" rot="10800000">
            <a:off x="486250" y="1644575"/>
            <a:ext cx="670200" cy="272100"/>
          </a:xfrm>
          <a:prstGeom prst="curvedConnector3">
            <a:avLst>
              <a:gd fmla="val 50000" name="adj1"/>
            </a:avLst>
          </a:prstGeom>
          <a:noFill/>
          <a:ln cap="flat" cmpd="sng" w="9525">
            <a:solidFill>
              <a:schemeClr val="accent5"/>
            </a:solidFill>
            <a:prstDash val="solid"/>
            <a:round/>
            <a:headEnd len="med" w="med" type="none"/>
            <a:tailEnd len="med" w="med" type="none"/>
          </a:ln>
        </p:spPr>
      </p:cxnSp>
      <p:sp>
        <p:nvSpPr>
          <p:cNvPr id="1669" name="Google Shape;1669;p249"/>
          <p:cNvSpPr/>
          <p:nvPr/>
        </p:nvSpPr>
        <p:spPr>
          <a:xfrm>
            <a:off x="2793725" y="1294076"/>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2</a:t>
            </a:r>
            <a:endParaRPr b="0" i="0" sz="1100" u="none" cap="none" strike="noStrike">
              <a:solidFill>
                <a:schemeClr val="dk1"/>
              </a:solidFill>
              <a:latin typeface="Arial"/>
              <a:ea typeface="Arial"/>
              <a:cs typeface="Arial"/>
              <a:sym typeface="Arial"/>
            </a:endParaRPr>
          </a:p>
        </p:txBody>
      </p:sp>
      <p:sp>
        <p:nvSpPr>
          <p:cNvPr id="1670" name="Google Shape;1670;p249"/>
          <p:cNvSpPr/>
          <p:nvPr/>
        </p:nvSpPr>
        <p:spPr>
          <a:xfrm>
            <a:off x="3867679" y="1115560"/>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3</a:t>
            </a:r>
            <a:endParaRPr b="0" i="0" sz="1100" u="none" cap="none" strike="noStrike">
              <a:solidFill>
                <a:schemeClr val="dk1"/>
              </a:solidFill>
              <a:latin typeface="Arial"/>
              <a:ea typeface="Arial"/>
              <a:cs typeface="Arial"/>
              <a:sym typeface="Arial"/>
            </a:endParaRPr>
          </a:p>
        </p:txBody>
      </p:sp>
      <p:sp>
        <p:nvSpPr>
          <p:cNvPr id="1671" name="Google Shape;1671;p249"/>
          <p:cNvSpPr/>
          <p:nvPr/>
        </p:nvSpPr>
        <p:spPr>
          <a:xfrm>
            <a:off x="5013184" y="1310890"/>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4</a:t>
            </a:r>
            <a:endParaRPr b="0" i="0" sz="1100" u="none" cap="none" strike="noStrike">
              <a:solidFill>
                <a:schemeClr val="dk1"/>
              </a:solidFill>
              <a:latin typeface="Arial"/>
              <a:ea typeface="Arial"/>
              <a:cs typeface="Arial"/>
              <a:sym typeface="Arial"/>
            </a:endParaRPr>
          </a:p>
        </p:txBody>
      </p:sp>
      <p:sp>
        <p:nvSpPr>
          <p:cNvPr id="1672" name="Google Shape;1672;p249"/>
          <p:cNvSpPr/>
          <p:nvPr/>
        </p:nvSpPr>
        <p:spPr>
          <a:xfrm>
            <a:off x="6958609" y="1499064"/>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5</a:t>
            </a:r>
            <a:endParaRPr b="0" i="0" sz="1100" u="none" cap="none" strike="noStrike">
              <a:solidFill>
                <a:schemeClr val="dk1"/>
              </a:solidFill>
              <a:latin typeface="Arial"/>
              <a:ea typeface="Arial"/>
              <a:cs typeface="Arial"/>
              <a:sym typeface="Arial"/>
            </a:endParaRPr>
          </a:p>
        </p:txBody>
      </p:sp>
      <p:sp>
        <p:nvSpPr>
          <p:cNvPr id="1673" name="Google Shape;1673;p249"/>
          <p:cNvSpPr/>
          <p:nvPr/>
        </p:nvSpPr>
        <p:spPr>
          <a:xfrm>
            <a:off x="5020339" y="1503357"/>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6</a:t>
            </a:r>
            <a:endParaRPr b="0" i="0" sz="1100" u="none" cap="none" strike="noStrike">
              <a:solidFill>
                <a:schemeClr val="dk1"/>
              </a:solidFill>
              <a:latin typeface="Arial"/>
              <a:ea typeface="Arial"/>
              <a:cs typeface="Arial"/>
              <a:sym typeface="Arial"/>
            </a:endParaRPr>
          </a:p>
        </p:txBody>
      </p:sp>
      <p:sp>
        <p:nvSpPr>
          <p:cNvPr id="1674" name="Google Shape;1674;p249"/>
          <p:cNvSpPr/>
          <p:nvPr/>
        </p:nvSpPr>
        <p:spPr>
          <a:xfrm>
            <a:off x="4091629" y="2120470"/>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7</a:t>
            </a:r>
            <a:endParaRPr b="0" i="0" sz="1100" u="none" cap="none" strike="noStrike">
              <a:solidFill>
                <a:schemeClr val="dk1"/>
              </a:solidFill>
              <a:latin typeface="Arial"/>
              <a:ea typeface="Arial"/>
              <a:cs typeface="Arial"/>
              <a:sym typeface="Arial"/>
            </a:endParaRPr>
          </a:p>
        </p:txBody>
      </p:sp>
      <p:sp>
        <p:nvSpPr>
          <p:cNvPr id="1675" name="Google Shape;1675;p249"/>
          <p:cNvSpPr/>
          <p:nvPr/>
        </p:nvSpPr>
        <p:spPr>
          <a:xfrm>
            <a:off x="2784423" y="1503715"/>
            <a:ext cx="109800" cy="109800"/>
          </a:xfrm>
          <a:prstGeom prst="flowChartConnector">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600">
                <a:solidFill>
                  <a:schemeClr val="dk1"/>
                </a:solidFill>
              </a:rPr>
              <a:t>8</a:t>
            </a:r>
            <a:endParaRPr b="0" i="0" sz="1100" u="none" cap="none" strike="noStrike">
              <a:solidFill>
                <a:schemeClr val="dk1"/>
              </a:solidFill>
              <a:latin typeface="Arial"/>
              <a:ea typeface="Arial"/>
              <a:cs typeface="Arial"/>
              <a:sym typeface="Arial"/>
            </a:endParaRPr>
          </a:p>
        </p:txBody>
      </p:sp>
      <p:cxnSp>
        <p:nvCxnSpPr>
          <p:cNvPr id="1676" name="Google Shape;1676;p249"/>
          <p:cNvCxnSpPr>
            <a:stCxn id="1619" idx="1"/>
            <a:endCxn id="1616" idx="3"/>
          </p:cNvCxnSpPr>
          <p:nvPr/>
        </p:nvCxnSpPr>
        <p:spPr>
          <a:xfrm rot="10800000">
            <a:off x="2373325" y="1644575"/>
            <a:ext cx="995400" cy="0"/>
          </a:xfrm>
          <a:prstGeom prst="straightConnector1">
            <a:avLst/>
          </a:prstGeom>
          <a:noFill/>
          <a:ln cap="flat" cmpd="sng" w="9525">
            <a:solidFill>
              <a:schemeClr val="dk2"/>
            </a:solidFill>
            <a:prstDash val="solid"/>
            <a:round/>
            <a:headEnd len="med" w="med" type="none"/>
            <a:tailEnd len="med" w="med" type="triangle"/>
          </a:ln>
        </p:spPr>
      </p:cxnSp>
      <p:cxnSp>
        <p:nvCxnSpPr>
          <p:cNvPr id="1677" name="Google Shape;1677;p249"/>
          <p:cNvCxnSpPr>
            <a:stCxn id="1620" idx="1"/>
            <a:endCxn id="1619" idx="3"/>
          </p:cNvCxnSpPr>
          <p:nvPr/>
        </p:nvCxnSpPr>
        <p:spPr>
          <a:xfrm rot="10800000">
            <a:off x="4715750" y="1644575"/>
            <a:ext cx="686400" cy="0"/>
          </a:xfrm>
          <a:prstGeom prst="straightConnector1">
            <a:avLst/>
          </a:prstGeom>
          <a:noFill/>
          <a:ln cap="flat" cmpd="sng" w="9525">
            <a:solidFill>
              <a:schemeClr val="dk2"/>
            </a:solidFill>
            <a:prstDash val="solid"/>
            <a:round/>
            <a:headEnd len="med" w="med" type="none"/>
            <a:tailEnd len="med" w="med" type="triangle"/>
          </a:ln>
        </p:spPr>
      </p:cxnSp>
      <p:cxnSp>
        <p:nvCxnSpPr>
          <p:cNvPr id="1678" name="Google Shape;1678;p249"/>
          <p:cNvCxnSpPr/>
          <p:nvPr/>
        </p:nvCxnSpPr>
        <p:spPr>
          <a:xfrm>
            <a:off x="2382595" y="1910375"/>
            <a:ext cx="1001700" cy="0"/>
          </a:xfrm>
          <a:prstGeom prst="straightConnector1">
            <a:avLst/>
          </a:prstGeom>
          <a:noFill/>
          <a:ln cap="flat" cmpd="sng" w="9525">
            <a:solidFill>
              <a:schemeClr val="accent6"/>
            </a:solidFill>
            <a:prstDash val="dash"/>
            <a:round/>
            <a:headEnd len="med" w="med" type="none"/>
            <a:tailEnd len="med" w="med" type="triangle"/>
          </a:ln>
        </p:spPr>
      </p:cxnSp>
      <p:cxnSp>
        <p:nvCxnSpPr>
          <p:cNvPr id="1679" name="Google Shape;1679;p249"/>
          <p:cNvCxnSpPr/>
          <p:nvPr/>
        </p:nvCxnSpPr>
        <p:spPr>
          <a:xfrm>
            <a:off x="4722250" y="1903200"/>
            <a:ext cx="687000" cy="0"/>
          </a:xfrm>
          <a:prstGeom prst="straightConnector1">
            <a:avLst/>
          </a:prstGeom>
          <a:noFill/>
          <a:ln cap="flat" cmpd="sng" w="9525">
            <a:solidFill>
              <a:schemeClr val="accent6"/>
            </a:solidFill>
            <a:prstDash val="dash"/>
            <a:round/>
            <a:headEnd len="med" w="med" type="none"/>
            <a:tailEnd len="med" w="med" type="triangle"/>
          </a:ln>
        </p:spPr>
      </p:cxnSp>
      <p:sp>
        <p:nvSpPr>
          <p:cNvPr id="1680" name="Google Shape;1680;p249"/>
          <p:cNvSpPr txBox="1"/>
          <p:nvPr/>
        </p:nvSpPr>
        <p:spPr>
          <a:xfrm>
            <a:off x="6096000" y="3505200"/>
            <a:ext cx="3000000" cy="1062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700">
                <a:solidFill>
                  <a:schemeClr val="dk1"/>
                </a:solidFill>
                <a:latin typeface="Verizon NHG TX"/>
                <a:ea typeface="Verizon NHG TX"/>
                <a:cs typeface="Verizon NHG TX"/>
                <a:sym typeface="Verizon NHG TX"/>
              </a:rPr>
              <a:t>If</a:t>
            </a:r>
            <a:r>
              <a:rPr b="1" lang="en" sz="700">
                <a:solidFill>
                  <a:schemeClr val="dk1"/>
                </a:solidFill>
                <a:latin typeface="Verizon NHG TX"/>
                <a:ea typeface="Verizon NHG TX"/>
                <a:cs typeface="Verizon NHG TX"/>
                <a:sym typeface="Verizon NHG TX"/>
              </a:rPr>
              <a:t> Throttle = ‘N”</a:t>
            </a:r>
            <a:r>
              <a:rPr lang="en" sz="700">
                <a:solidFill>
                  <a:schemeClr val="dk1"/>
                </a:solidFill>
                <a:latin typeface="Verizon NHG TX"/>
                <a:ea typeface="Verizon NHG TX"/>
                <a:cs typeface="Verizon NHG TX"/>
                <a:sym typeface="Verizon NHG TX"/>
              </a:rPr>
              <a:t>, SOE sends empty response to FED and FED fetches the AEM content for the default props.</a:t>
            </a:r>
            <a:endParaRPr sz="700">
              <a:solidFill>
                <a:schemeClr val="dk1"/>
              </a:solidFill>
              <a:latin typeface="Verizon NHG TX"/>
              <a:ea typeface="Verizon NHG TX"/>
              <a:cs typeface="Verizon NHG TX"/>
              <a:sym typeface="Verizon NHG TX"/>
            </a:endParaRPr>
          </a:p>
          <a:p>
            <a:pPr indent="0" lvl="0" marL="0" rtl="0" algn="just">
              <a:spcBef>
                <a:spcPts val="0"/>
              </a:spcBef>
              <a:spcAft>
                <a:spcPts val="0"/>
              </a:spcAft>
              <a:buNone/>
            </a:pPr>
            <a:r>
              <a:rPr lang="en" sz="700">
                <a:solidFill>
                  <a:schemeClr val="dk1"/>
                </a:solidFill>
                <a:latin typeface="Verizon NHG TX"/>
                <a:ea typeface="Verizon NHG TX"/>
                <a:cs typeface="Verizon NHG TX"/>
                <a:sym typeface="Verizon NHG TX"/>
              </a:rPr>
              <a:t>If </a:t>
            </a:r>
            <a:r>
              <a:rPr b="1" lang="en" sz="700">
                <a:solidFill>
                  <a:schemeClr val="dk1"/>
                </a:solidFill>
                <a:latin typeface="Verizon NHG TX"/>
                <a:ea typeface="Verizon NHG TX"/>
                <a:cs typeface="Verizon NHG TX"/>
                <a:sym typeface="Verizon NHG TX"/>
              </a:rPr>
              <a:t>Prospect user </a:t>
            </a:r>
            <a:r>
              <a:rPr lang="en" sz="700">
                <a:solidFill>
                  <a:schemeClr val="dk1"/>
                </a:solidFill>
                <a:latin typeface="Verizon NHG TX"/>
                <a:ea typeface="Verizon NHG TX"/>
                <a:cs typeface="Verizon NHG TX"/>
                <a:sym typeface="Verizon NHG TX"/>
              </a:rPr>
              <a:t> access home page, FED directly makes a call to AEM to fetch the content for Prospect props.</a:t>
            </a:r>
            <a:endParaRPr/>
          </a:p>
        </p:txBody>
      </p:sp>
      <p:cxnSp>
        <p:nvCxnSpPr>
          <p:cNvPr id="1681" name="Google Shape;1681;p249"/>
          <p:cNvCxnSpPr/>
          <p:nvPr/>
        </p:nvCxnSpPr>
        <p:spPr>
          <a:xfrm flipH="1" rot="10800000">
            <a:off x="6054774" y="3551148"/>
            <a:ext cx="14100" cy="1005900"/>
          </a:xfrm>
          <a:prstGeom prst="straightConnector1">
            <a:avLst/>
          </a:prstGeom>
          <a:noFill/>
          <a:ln cap="flat" cmpd="sng" w="19050">
            <a:solidFill>
              <a:srgbClr val="D52B1E"/>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250"/>
          <p:cNvSpPr txBox="1"/>
          <p:nvPr>
            <p:ph type="title"/>
          </p:nvPr>
        </p:nvSpPr>
        <p:spPr>
          <a:xfrm>
            <a:off x="466525" y="536475"/>
            <a:ext cx="8220300" cy="33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Sequence Diagram </a:t>
            </a:r>
            <a:endParaRPr/>
          </a:p>
        </p:txBody>
      </p:sp>
      <p:pic>
        <p:nvPicPr>
          <p:cNvPr id="1688" name="Google Shape;1688;p250"/>
          <p:cNvPicPr preferRelativeResize="0"/>
          <p:nvPr/>
        </p:nvPicPr>
        <p:blipFill>
          <a:blip r:embed="rId3">
            <a:alphaModFix/>
          </a:blip>
          <a:stretch>
            <a:fillRect/>
          </a:stretch>
        </p:blipFill>
        <p:spPr>
          <a:xfrm>
            <a:off x="99975" y="1133800"/>
            <a:ext cx="8839199" cy="38175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51"/>
          <p:cNvSpPr/>
          <p:nvPr/>
        </p:nvSpPr>
        <p:spPr>
          <a:xfrm>
            <a:off x="498950" y="2186550"/>
            <a:ext cx="873000" cy="36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erizon NHG TX"/>
              <a:ea typeface="Verizon NHG TX"/>
              <a:cs typeface="Verizon NHG TX"/>
              <a:sym typeface="Verizon NHG TX"/>
            </a:endParaRPr>
          </a:p>
        </p:txBody>
      </p:sp>
      <p:sp>
        <p:nvSpPr>
          <p:cNvPr id="1695" name="Google Shape;1695;p251"/>
          <p:cNvSpPr txBox="1"/>
          <p:nvPr>
            <p:ph type="title"/>
          </p:nvPr>
        </p:nvSpPr>
        <p:spPr>
          <a:xfrm>
            <a:off x="313325" y="76352"/>
            <a:ext cx="8229600" cy="3687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Welcome Greeting Section (Part of Global Nav)</a:t>
            </a:r>
            <a:endParaRPr sz="1400"/>
          </a:p>
        </p:txBody>
      </p:sp>
      <p:sp>
        <p:nvSpPr>
          <p:cNvPr id="1696" name="Google Shape;1696;p251"/>
          <p:cNvSpPr/>
          <p:nvPr/>
        </p:nvSpPr>
        <p:spPr>
          <a:xfrm>
            <a:off x="403550" y="2215875"/>
            <a:ext cx="1005300" cy="3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erizon NHG TX"/>
              <a:ea typeface="Verizon NHG TX"/>
              <a:cs typeface="Verizon NHG TX"/>
              <a:sym typeface="Verizon NHG TX"/>
            </a:endParaRPr>
          </a:p>
        </p:txBody>
      </p:sp>
      <p:pic>
        <p:nvPicPr>
          <p:cNvPr id="1697" name="Google Shape;1697;p251"/>
          <p:cNvPicPr preferRelativeResize="0"/>
          <p:nvPr/>
        </p:nvPicPr>
        <p:blipFill>
          <a:blip r:embed="rId3">
            <a:alphaModFix/>
          </a:blip>
          <a:stretch>
            <a:fillRect/>
          </a:stretch>
        </p:blipFill>
        <p:spPr>
          <a:xfrm>
            <a:off x="250525" y="1078325"/>
            <a:ext cx="8839204" cy="1519238"/>
          </a:xfrm>
          <a:prstGeom prst="rect">
            <a:avLst/>
          </a:prstGeom>
          <a:noFill/>
          <a:ln>
            <a:noFill/>
          </a:ln>
        </p:spPr>
      </p:pic>
      <p:sp>
        <p:nvSpPr>
          <p:cNvPr id="1698" name="Google Shape;1698;p251"/>
          <p:cNvSpPr txBox="1"/>
          <p:nvPr/>
        </p:nvSpPr>
        <p:spPr>
          <a:xfrm>
            <a:off x="575500" y="2082375"/>
            <a:ext cx="800400" cy="197700"/>
          </a:xfrm>
          <a:prstGeom prst="rect">
            <a:avLst/>
          </a:prstGeom>
          <a:noFill/>
          <a:ln cap="flat" cmpd="sng" w="9525">
            <a:solidFill>
              <a:srgbClr val="FF0000"/>
            </a:solidFill>
            <a:prstDash val="solid"/>
            <a:round/>
            <a:headEnd len="sm" w="sm" type="none"/>
            <a:tailEnd len="sm" w="sm" type="none"/>
          </a:ln>
          <a:effectLst>
            <a:outerShdw blurRad="57150" rotWithShape="0" algn="bl" dir="5400000" dist="19050">
              <a:schemeClr val="dk1">
                <a:alpha val="50000"/>
              </a:scheme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Verizon NHG TX"/>
              <a:ea typeface="Verizon NHG TX"/>
              <a:cs typeface="Verizon NHG TX"/>
              <a:sym typeface="Verizon NHG TX"/>
            </a:endParaRPr>
          </a:p>
        </p:txBody>
      </p:sp>
      <p:pic>
        <p:nvPicPr>
          <p:cNvPr id="1699" name="Google Shape;1699;p251"/>
          <p:cNvPicPr preferRelativeResize="0"/>
          <p:nvPr/>
        </p:nvPicPr>
        <p:blipFill>
          <a:blip r:embed="rId4">
            <a:alphaModFix/>
          </a:blip>
          <a:stretch>
            <a:fillRect/>
          </a:stretch>
        </p:blipFill>
        <p:spPr>
          <a:xfrm>
            <a:off x="250525" y="3009200"/>
            <a:ext cx="4407026" cy="1391600"/>
          </a:xfrm>
          <a:prstGeom prst="rect">
            <a:avLst/>
          </a:prstGeom>
          <a:noFill/>
          <a:ln>
            <a:noFill/>
          </a:ln>
        </p:spPr>
      </p:pic>
      <p:sp>
        <p:nvSpPr>
          <p:cNvPr id="1700" name="Google Shape;1700;p251"/>
          <p:cNvSpPr txBox="1"/>
          <p:nvPr/>
        </p:nvSpPr>
        <p:spPr>
          <a:xfrm>
            <a:off x="498950" y="785225"/>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Desktop</a:t>
            </a:r>
            <a:endParaRPr sz="1200">
              <a:solidFill>
                <a:schemeClr val="dk1"/>
              </a:solidFill>
              <a:latin typeface="Verizon NHG TX"/>
              <a:ea typeface="Verizon NHG TX"/>
              <a:cs typeface="Verizon NHG TX"/>
              <a:sym typeface="Verizon NHG TX"/>
            </a:endParaRPr>
          </a:p>
        </p:txBody>
      </p:sp>
      <p:sp>
        <p:nvSpPr>
          <p:cNvPr id="1701" name="Google Shape;1701;p251"/>
          <p:cNvSpPr txBox="1"/>
          <p:nvPr/>
        </p:nvSpPr>
        <p:spPr>
          <a:xfrm>
            <a:off x="479125" y="2597575"/>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Mobile</a:t>
            </a:r>
            <a:endParaRPr sz="1200">
              <a:solidFill>
                <a:schemeClr val="dk1"/>
              </a:solidFill>
              <a:latin typeface="Verizon NHG TX"/>
              <a:ea typeface="Verizon NHG TX"/>
              <a:cs typeface="Verizon NHG TX"/>
              <a:sym typeface="Verizon NHG TX"/>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252"/>
          <p:cNvSpPr txBox="1"/>
          <p:nvPr>
            <p:ph type="title"/>
          </p:nvPr>
        </p:nvSpPr>
        <p:spPr>
          <a:xfrm>
            <a:off x="457200" y="411483"/>
            <a:ext cx="8229600" cy="514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Welcome Greeting Section (Part of Global Nav) HLD</a:t>
            </a:r>
            <a:endParaRPr sz="1400"/>
          </a:p>
        </p:txBody>
      </p:sp>
      <p:graphicFrame>
        <p:nvGraphicFramePr>
          <p:cNvPr id="1708" name="Google Shape;1708;p252"/>
          <p:cNvGraphicFramePr/>
          <p:nvPr/>
        </p:nvGraphicFramePr>
        <p:xfrm>
          <a:off x="385600" y="910300"/>
          <a:ext cx="3000000" cy="3000000"/>
        </p:xfrm>
        <a:graphic>
          <a:graphicData uri="http://schemas.openxmlformats.org/drawingml/2006/table">
            <a:tbl>
              <a:tblPr>
                <a:noFill/>
                <a:tableStyleId>{4FE136F2-7AA4-40EF-8684-0EF0600324E1}</a:tableStyleId>
              </a:tblPr>
              <a:tblGrid>
                <a:gridCol w="975450"/>
                <a:gridCol w="7543625"/>
              </a:tblGrid>
              <a:tr h="692375">
                <a:tc>
                  <a:txBody>
                    <a:bodyPr/>
                    <a:lstStyle/>
                    <a:p>
                      <a:pPr indent="0" lvl="0" marL="0" rtl="0" algn="l">
                        <a:spcBef>
                          <a:spcPts val="0"/>
                        </a:spcBef>
                        <a:spcAft>
                          <a:spcPts val="0"/>
                        </a:spcAft>
                        <a:buNone/>
                      </a:pPr>
                      <a:r>
                        <a:rPr lang="en" sz="1000"/>
                        <a:t>AEM</a:t>
                      </a:r>
                      <a:endParaRPr sz="1000"/>
                    </a:p>
                  </a:txBody>
                  <a:tcPr marT="91425" marB="91425" marR="91425" marL="91425"/>
                </a:tc>
                <a:tc>
                  <a:txBody>
                    <a:bodyPr/>
                    <a:lstStyle/>
                    <a:p>
                      <a:pPr indent="-292100" lvl="0" marL="457200" rtl="0" algn="l">
                        <a:spcBef>
                          <a:spcPts val="0"/>
                        </a:spcBef>
                        <a:spcAft>
                          <a:spcPts val="0"/>
                        </a:spcAft>
                        <a:buClr>
                          <a:schemeClr val="dk1"/>
                        </a:buClr>
                        <a:buSzPts val="1000"/>
                        <a:buChar char="●"/>
                      </a:pPr>
                      <a:r>
                        <a:rPr lang="en" sz="1000">
                          <a:solidFill>
                            <a:schemeClr val="dk1"/>
                          </a:solidFill>
                        </a:rPr>
                        <a:t>New Component - NGD Welcome Greeting.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Existing Component - </a:t>
                      </a:r>
                      <a:r>
                        <a:rPr lang="en" sz="1000">
                          <a:solidFill>
                            <a:srgbClr val="172B4D"/>
                          </a:solidFill>
                          <a:highlight>
                            <a:srgbClr val="FFFFFF"/>
                          </a:highlight>
                        </a:rPr>
                        <a:t>welcome-bar</a:t>
                      </a:r>
                      <a:endParaRPr sz="1000">
                        <a:solidFill>
                          <a:srgbClr val="172B4D"/>
                        </a:solidFill>
                        <a:highlight>
                          <a:srgbClr val="FFFFFF"/>
                        </a:highlight>
                      </a:endParaRPr>
                    </a:p>
                    <a:p>
                      <a:pPr indent="-292100" lvl="0" marL="457200" rtl="0" algn="l">
                        <a:spcBef>
                          <a:spcPts val="0"/>
                        </a:spcBef>
                        <a:spcAft>
                          <a:spcPts val="0"/>
                        </a:spcAft>
                        <a:buClr>
                          <a:srgbClr val="172B4D"/>
                        </a:buClr>
                        <a:buSzPts val="1000"/>
                        <a:buChar char="●"/>
                      </a:pPr>
                      <a:r>
                        <a:rPr b="1" lang="en" sz="1000">
                          <a:solidFill>
                            <a:schemeClr val="dk1"/>
                          </a:solidFill>
                        </a:rPr>
                        <a:t>vzdl.utils.newRepeatVisitor = repeat</a:t>
                      </a:r>
                      <a:r>
                        <a:rPr lang="en" sz="1000">
                          <a:solidFill>
                            <a:schemeClr val="dk1"/>
                          </a:solidFill>
                        </a:rPr>
                        <a:t> signal would be used to determine the return prospect</a:t>
                      </a:r>
                      <a:endParaRPr sz="1000">
                        <a:solidFill>
                          <a:srgbClr val="172B4D"/>
                        </a:solidFill>
                        <a:highlight>
                          <a:srgbClr val="FFFFFF"/>
                        </a:highlight>
                      </a:endParaRPr>
                    </a:p>
                  </a:txBody>
                  <a:tcPr marT="91425" marB="91425" marR="91425" marL="91425"/>
                </a:tc>
              </a:tr>
              <a:tr h="1025550">
                <a:tc>
                  <a:txBody>
                    <a:bodyPr/>
                    <a:lstStyle/>
                    <a:p>
                      <a:pPr indent="0" lvl="0" marL="0" rtl="0" algn="l">
                        <a:spcBef>
                          <a:spcPts val="0"/>
                        </a:spcBef>
                        <a:spcAft>
                          <a:spcPts val="0"/>
                        </a:spcAft>
                        <a:buNone/>
                      </a:pPr>
                      <a:r>
                        <a:rPr lang="en" sz="1000"/>
                        <a:t>Front-End</a:t>
                      </a:r>
                      <a:endParaRPr sz="1000"/>
                    </a:p>
                  </a:txBody>
                  <a:tcPr marT="91425" marB="91425" marR="91425" marL="91425"/>
                </a:tc>
                <a:tc>
                  <a:txBody>
                    <a:bodyPr/>
                    <a:lstStyle/>
                    <a:p>
                      <a:pPr indent="-292100" lvl="0" marL="457200" rtl="0" algn="l">
                        <a:lnSpc>
                          <a:spcPct val="115000"/>
                        </a:lnSpc>
                        <a:spcBef>
                          <a:spcPts val="800"/>
                        </a:spcBef>
                        <a:spcAft>
                          <a:spcPts val="0"/>
                        </a:spcAft>
                        <a:buClr>
                          <a:srgbClr val="172B4D"/>
                        </a:buClr>
                        <a:buSzPts val="1000"/>
                        <a:buFont typeface="Arial"/>
                        <a:buAutoNum type="arabicPeriod"/>
                      </a:pPr>
                      <a:r>
                        <a:rPr lang="en" sz="1000">
                          <a:solidFill>
                            <a:srgbClr val="172B4D"/>
                          </a:solidFill>
                          <a:highlight>
                            <a:srgbClr val="FFFFFF"/>
                          </a:highlight>
                        </a:rPr>
                        <a:t>Planning on using Date function available in JS to detect the time zone of the user.</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Font typeface="Roboto"/>
                        <a:buAutoNum type="arabicPeriod"/>
                      </a:pPr>
                      <a:r>
                        <a:rPr lang="en" sz="1000">
                          <a:solidFill>
                            <a:srgbClr val="172B4D"/>
                          </a:solidFill>
                          <a:highlight>
                            <a:srgbClr val="FFFFFF"/>
                          </a:highlight>
                        </a:rPr>
                        <a:t>Once timezone is known conditions will be added to display (Good Morning/Good Afternoon/Good Evening message)</a:t>
                      </a:r>
                      <a:r>
                        <a:rPr b="1" lang="en" sz="1000">
                          <a:solidFill>
                            <a:schemeClr val="dk1"/>
                          </a:solidFill>
                          <a:highlight>
                            <a:srgbClr val="FFFFFF"/>
                          </a:highlight>
                        </a:rPr>
                        <a:t>[configuration of conditions will be done at JS end and customisation will be done at AEM end]</a:t>
                      </a:r>
                      <a:endParaRPr b="1" sz="1000">
                        <a:solidFill>
                          <a:schemeClr val="dk1"/>
                        </a:solidFill>
                        <a:highlight>
                          <a:srgbClr val="FFFFFF"/>
                        </a:highlight>
                      </a:endParaRPr>
                    </a:p>
                    <a:p>
                      <a:pPr indent="-292100" lvl="0" marL="457200" rtl="0" algn="l">
                        <a:lnSpc>
                          <a:spcPct val="115000"/>
                        </a:lnSpc>
                        <a:spcBef>
                          <a:spcPts val="0"/>
                        </a:spcBef>
                        <a:spcAft>
                          <a:spcPts val="0"/>
                        </a:spcAft>
                        <a:buClr>
                          <a:srgbClr val="172B4D"/>
                        </a:buClr>
                        <a:buSzPts val="1000"/>
                        <a:buFont typeface="Arial"/>
                        <a:buAutoNum type="arabicPeriod"/>
                      </a:pPr>
                      <a:r>
                        <a:rPr lang="en" sz="1000">
                          <a:solidFill>
                            <a:srgbClr val="172B4D"/>
                          </a:solidFill>
                          <a:highlight>
                            <a:srgbClr val="FFFFFF"/>
                          </a:highlight>
                        </a:rPr>
                        <a:t>If timezone of user is not available, we will display a Welcome/Welcome Back message. For displaying welcome back message, we could use cookies to determine a returning user. Final approach TBD.</a:t>
                      </a:r>
                      <a:endParaRPr sz="1000"/>
                    </a:p>
                  </a:txBody>
                  <a:tcPr marT="91425" marB="91425" marR="91425" marL="91425"/>
                </a:tc>
              </a:tr>
              <a:tr h="346175">
                <a:tc>
                  <a:txBody>
                    <a:bodyPr/>
                    <a:lstStyle/>
                    <a:p>
                      <a:pPr indent="0" lvl="0" marL="0" rtl="0" algn="l">
                        <a:spcBef>
                          <a:spcPts val="0"/>
                        </a:spcBef>
                        <a:spcAft>
                          <a:spcPts val="0"/>
                        </a:spcAft>
                        <a:buNone/>
                      </a:pPr>
                      <a:r>
                        <a:rPr lang="en" sz="1000"/>
                        <a:t>Backend</a:t>
                      </a:r>
                      <a:endParaRPr sz="1000"/>
                    </a:p>
                  </a:txBody>
                  <a:tcPr marT="91425" marB="91425" marR="91425" marL="91425"/>
                </a:tc>
                <a:tc>
                  <a:txBody>
                    <a:bodyPr/>
                    <a:lstStyle/>
                    <a:p>
                      <a:pPr indent="0" lvl="0" marL="0" rtl="0" algn="l">
                        <a:spcBef>
                          <a:spcPts val="0"/>
                        </a:spcBef>
                        <a:spcAft>
                          <a:spcPts val="0"/>
                        </a:spcAft>
                        <a:buNone/>
                      </a:pPr>
                      <a:r>
                        <a:rPr lang="en" sz="1000"/>
                        <a:t>No changes required</a:t>
                      </a:r>
                      <a:endParaRPr sz="1000"/>
                    </a:p>
                  </a:txBody>
                  <a:tcPr marT="91425" marB="91425" marR="91425" marL="91425"/>
                </a:tc>
              </a:tr>
              <a:tr h="865475">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Systems Impacted</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AEM &amp; AEM-FED</a:t>
                      </a:r>
                      <a:endParaRPr sz="1000"/>
                    </a:p>
                    <a:p>
                      <a:pPr indent="-292100" lvl="0" marL="457200" rtl="0" algn="l">
                        <a:spcBef>
                          <a:spcPts val="0"/>
                        </a:spcBef>
                        <a:spcAft>
                          <a:spcPts val="0"/>
                        </a:spcAft>
                        <a:buSzPts val="1000"/>
                        <a:buChar char="●"/>
                      </a:pPr>
                      <a:r>
                        <a:rPr lang="en" sz="1000">
                          <a:solidFill>
                            <a:schemeClr val="dk1"/>
                          </a:solidFill>
                        </a:rPr>
                        <a:t>Data Layer Tagging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Media Tagging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AEP</a:t>
                      </a:r>
                      <a:endParaRPr sz="1000">
                        <a:solidFill>
                          <a:schemeClr val="dk1"/>
                        </a:solidFill>
                      </a:endParaRPr>
                    </a:p>
                  </a:txBody>
                  <a:tcPr marT="91425" marB="91425" marR="91425" marL="91425"/>
                </a:tc>
              </a:tr>
              <a:tr h="519275">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Personalization</a:t>
                      </a:r>
                      <a:endParaRPr sz="1000"/>
                    </a:p>
                  </a:txBody>
                  <a:tcPr marT="91425" marB="91425" marR="91425" marL="91425"/>
                </a:tc>
                <a:tc>
                  <a:txBody>
                    <a:bodyPr/>
                    <a:lstStyle/>
                    <a:p>
                      <a:pPr indent="0" lvl="0" marL="0" rtl="0" algn="l">
                        <a:spcBef>
                          <a:spcPts val="0"/>
                        </a:spcBef>
                        <a:spcAft>
                          <a:spcPts val="0"/>
                        </a:spcAft>
                        <a:buNone/>
                      </a:pPr>
                      <a:r>
                        <a:rPr lang="en" sz="1000"/>
                        <a:t>Messaging changes based on first-time/return prospect as well as time-based events.</a:t>
                      </a:r>
                      <a:endParaRPr sz="1000"/>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35"/>
          <p:cNvSpPr txBox="1"/>
          <p:nvPr>
            <p:ph idx="12" type="sldNum"/>
          </p:nvPr>
        </p:nvSpPr>
        <p:spPr>
          <a:xfrm>
            <a:off x="8239498" y="4699506"/>
            <a:ext cx="228600" cy="22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24" name="Google Shape;1324;p235"/>
          <p:cNvSpPr txBox="1"/>
          <p:nvPr>
            <p:ph type="title"/>
          </p:nvPr>
        </p:nvSpPr>
        <p:spPr>
          <a:xfrm>
            <a:off x="466525" y="536475"/>
            <a:ext cx="8220300" cy="33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Revisions</a:t>
            </a:r>
            <a:endParaRPr/>
          </a:p>
        </p:txBody>
      </p:sp>
      <p:graphicFrame>
        <p:nvGraphicFramePr>
          <p:cNvPr id="1325" name="Google Shape;1325;p235"/>
          <p:cNvGraphicFramePr/>
          <p:nvPr/>
        </p:nvGraphicFramePr>
        <p:xfrm>
          <a:off x="503450" y="914559"/>
          <a:ext cx="3000000" cy="3000000"/>
        </p:xfrm>
        <a:graphic>
          <a:graphicData uri="http://schemas.openxmlformats.org/drawingml/2006/table">
            <a:tbl>
              <a:tblPr bandRow="1" firstCol="1" firstRow="1">
                <a:noFill/>
                <a:tableStyleId>{ADF7CF85-F5F7-413C-8CE1-7277A33B75AB}</a:tableStyleId>
              </a:tblPr>
              <a:tblGrid>
                <a:gridCol w="1155725"/>
                <a:gridCol w="4918200"/>
                <a:gridCol w="1259275"/>
                <a:gridCol w="806275"/>
              </a:tblGrid>
              <a:tr h="246375">
                <a:tc>
                  <a:txBody>
                    <a:bodyPr/>
                    <a:lstStyle/>
                    <a:p>
                      <a:pPr indent="0" lvl="0" marL="0" marR="0" rtl="0" algn="l">
                        <a:lnSpc>
                          <a:spcPct val="100000"/>
                        </a:lnSpc>
                        <a:spcBef>
                          <a:spcPts val="0"/>
                        </a:spcBef>
                        <a:spcAft>
                          <a:spcPts val="0"/>
                        </a:spcAft>
                        <a:buClr>
                          <a:srgbClr val="000000"/>
                        </a:buClr>
                        <a:buSzPts val="1200"/>
                        <a:buFont typeface="Arial"/>
                        <a:buNone/>
                      </a:pPr>
                      <a:r>
                        <a:rPr b="1" lang="en" sz="1000">
                          <a:latin typeface="Verizon NHG DS"/>
                          <a:ea typeface="Verizon NHG DS"/>
                          <a:cs typeface="Verizon NHG DS"/>
                          <a:sym typeface="Verizon NHG DS"/>
                        </a:rPr>
                        <a:t>Date</a:t>
                      </a:r>
                      <a:endParaRPr b="1"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000">
                          <a:latin typeface="Verizon NHG DS"/>
                          <a:ea typeface="Verizon NHG DS"/>
                          <a:cs typeface="Verizon NHG DS"/>
                          <a:sym typeface="Verizon NHG DS"/>
                        </a:rPr>
                        <a:t>Details of Revision</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None/>
                      </a:pPr>
                      <a:r>
                        <a:rPr lang="en" sz="1000">
                          <a:latin typeface="Verizon NHG DS"/>
                          <a:ea typeface="Verizon NHG DS"/>
                          <a:cs typeface="Verizon NHG DS"/>
                          <a:sym typeface="Verizon NHG DS"/>
                        </a:rPr>
                        <a:t>Revised By</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None/>
                      </a:pPr>
                      <a:r>
                        <a:rPr lang="en" sz="1000">
                          <a:latin typeface="Verizon NHG DS"/>
                          <a:ea typeface="Verizon NHG DS"/>
                          <a:cs typeface="Verizon NHG DS"/>
                          <a:sym typeface="Verizon NHG DS"/>
                        </a:rPr>
                        <a:t>Version</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246375">
                <a:tc>
                  <a:txBody>
                    <a:bodyPr/>
                    <a:lstStyle/>
                    <a:p>
                      <a:pPr indent="0" lvl="0" marL="0" marR="0" rtl="0" algn="l">
                        <a:lnSpc>
                          <a:spcPct val="100000"/>
                        </a:lnSpc>
                        <a:spcBef>
                          <a:spcPts val="0"/>
                        </a:spcBef>
                        <a:spcAft>
                          <a:spcPts val="0"/>
                        </a:spcAft>
                        <a:buClr>
                          <a:srgbClr val="000000"/>
                        </a:buClr>
                        <a:buSzPts val="1100"/>
                        <a:buFont typeface="Arial"/>
                        <a:buNone/>
                      </a:pPr>
                      <a:r>
                        <a:rPr lang="en" sz="1000">
                          <a:latin typeface="Verizon NHG DS"/>
                          <a:ea typeface="Verizon NHG DS"/>
                          <a:cs typeface="Verizon NHG DS"/>
                          <a:sym typeface="Verizon NHG DS"/>
                        </a:rPr>
                        <a:t>04/23/2024</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B7B7B7"/>
                      </a:solidFill>
                      <a:prstDash val="solid"/>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 sz="1000">
                          <a:latin typeface="Verizon NHG DS"/>
                          <a:ea typeface="Verizon NHG DS"/>
                          <a:cs typeface="Verizon NHG DS"/>
                          <a:sym typeface="Verizon NHG DS"/>
                        </a:rPr>
                        <a:t>Original Draft</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B7B7B7"/>
                      </a:solidFill>
                      <a:prstDash val="solid"/>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B7B7B7"/>
                      </a:solidFill>
                      <a:prstDash val="solid"/>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rPr lang="en" sz="1000">
                          <a:latin typeface="Verizon NHG DS"/>
                          <a:ea typeface="Verizon NHG DS"/>
                          <a:cs typeface="Verizon NHG DS"/>
                          <a:sym typeface="Verizon NHG DS"/>
                        </a:rPr>
                        <a:t>1.</a:t>
                      </a:r>
                      <a:r>
                        <a:rPr lang="en" sz="1000">
                          <a:latin typeface="Verizon NHG DS"/>
                          <a:ea typeface="Verizon NHG DS"/>
                          <a:cs typeface="Verizon NHG DS"/>
                          <a:sym typeface="Verizon NHG DS"/>
                        </a:rPr>
                        <a:t>0</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B7B7B7"/>
                      </a:solidFill>
                      <a:prstDash val="solid"/>
                      <a:round/>
                      <a:headEnd len="sm" w="sm" type="none"/>
                      <a:tailEnd len="sm" w="sm" type="none"/>
                    </a:lnT>
                    <a:lnB cap="flat" cmpd="sng" w="9525">
                      <a:solidFill>
                        <a:srgbClr val="333333"/>
                      </a:solidFill>
                      <a:prstDash val="dot"/>
                      <a:round/>
                      <a:headEnd len="sm" w="sm" type="none"/>
                      <a:tailEnd len="sm" w="sm" type="none"/>
                    </a:lnB>
                  </a:tcPr>
                </a:tc>
              </a:tr>
              <a:tr h="246375">
                <a:tc>
                  <a:txBody>
                    <a:bodyPr/>
                    <a:lstStyle/>
                    <a:p>
                      <a:pPr indent="0" lvl="1"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246375">
                <a:tc>
                  <a:txBody>
                    <a:bodyPr/>
                    <a:lstStyle/>
                    <a:p>
                      <a:pPr indent="0" lvl="1"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246375">
                <a:tc>
                  <a:txBody>
                    <a:bodyPr/>
                    <a:lstStyle/>
                    <a:p>
                      <a:pPr indent="0" lvl="1"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246375">
                <a:tc>
                  <a:txBody>
                    <a:bodyPr/>
                    <a:lstStyle/>
                    <a:p>
                      <a:pPr indent="0" lvl="0"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Neue Haas Grotesk Text Std"/>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246375">
                <a:tc>
                  <a:txBody>
                    <a:bodyPr/>
                    <a:lstStyle/>
                    <a:p>
                      <a:pPr indent="0" lvl="1"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246375">
                <a:tc>
                  <a:txBody>
                    <a:bodyPr/>
                    <a:lstStyle/>
                    <a:p>
                      <a:pPr indent="0" lvl="1"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246375">
                <a:tc>
                  <a:txBody>
                    <a:bodyPr/>
                    <a:lstStyle/>
                    <a:p>
                      <a:pPr indent="0" lvl="1"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246375">
                <a:tc>
                  <a:txBody>
                    <a:bodyPr/>
                    <a:lstStyle/>
                    <a:p>
                      <a:pPr indent="0" lvl="1"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246375">
                <a:tc>
                  <a:txBody>
                    <a:bodyPr/>
                    <a:lstStyle/>
                    <a:p>
                      <a:pPr indent="0" lvl="1"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246375">
                <a:tc>
                  <a:txBody>
                    <a:bodyPr/>
                    <a:lstStyle/>
                    <a:p>
                      <a:pPr indent="0" lvl="0"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253"/>
          <p:cNvSpPr txBox="1"/>
          <p:nvPr>
            <p:ph type="title"/>
          </p:nvPr>
        </p:nvSpPr>
        <p:spPr>
          <a:xfrm>
            <a:off x="457200" y="411477"/>
            <a:ext cx="8229600" cy="3693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Geo Location Capture Section (Part of Global Nav)</a:t>
            </a:r>
            <a:endParaRPr sz="1400"/>
          </a:p>
        </p:txBody>
      </p:sp>
      <p:pic>
        <p:nvPicPr>
          <p:cNvPr id="1715" name="Google Shape;1715;p253"/>
          <p:cNvPicPr preferRelativeResize="0"/>
          <p:nvPr/>
        </p:nvPicPr>
        <p:blipFill>
          <a:blip r:embed="rId3">
            <a:alphaModFix/>
          </a:blip>
          <a:stretch>
            <a:fillRect/>
          </a:stretch>
        </p:blipFill>
        <p:spPr>
          <a:xfrm>
            <a:off x="250525" y="1223513"/>
            <a:ext cx="8839201" cy="1069512"/>
          </a:xfrm>
          <a:prstGeom prst="rect">
            <a:avLst/>
          </a:prstGeom>
          <a:noFill/>
          <a:ln>
            <a:noFill/>
          </a:ln>
        </p:spPr>
      </p:pic>
      <p:sp>
        <p:nvSpPr>
          <p:cNvPr id="1716" name="Google Shape;1716;p253"/>
          <p:cNvSpPr txBox="1"/>
          <p:nvPr/>
        </p:nvSpPr>
        <p:spPr>
          <a:xfrm>
            <a:off x="6411400" y="1862300"/>
            <a:ext cx="827400" cy="215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Verizon NHG TX"/>
              <a:ea typeface="Verizon NHG TX"/>
              <a:cs typeface="Verizon NHG TX"/>
              <a:sym typeface="Verizon NHG TX"/>
            </a:endParaRPr>
          </a:p>
        </p:txBody>
      </p:sp>
      <p:sp>
        <p:nvSpPr>
          <p:cNvPr id="1717" name="Google Shape;1717;p253"/>
          <p:cNvSpPr txBox="1"/>
          <p:nvPr/>
        </p:nvSpPr>
        <p:spPr>
          <a:xfrm>
            <a:off x="498950" y="785225"/>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Desktop</a:t>
            </a:r>
            <a:endParaRPr sz="1200">
              <a:solidFill>
                <a:schemeClr val="dk1"/>
              </a:solidFill>
              <a:latin typeface="Verizon NHG TX"/>
              <a:ea typeface="Verizon NHG TX"/>
              <a:cs typeface="Verizon NHG TX"/>
              <a:sym typeface="Verizon NHG TX"/>
            </a:endParaRPr>
          </a:p>
        </p:txBody>
      </p:sp>
      <p:pic>
        <p:nvPicPr>
          <p:cNvPr id="1718" name="Google Shape;1718;p253"/>
          <p:cNvPicPr preferRelativeResize="0"/>
          <p:nvPr/>
        </p:nvPicPr>
        <p:blipFill>
          <a:blip r:embed="rId4">
            <a:alphaModFix/>
          </a:blip>
          <a:stretch>
            <a:fillRect/>
          </a:stretch>
        </p:blipFill>
        <p:spPr>
          <a:xfrm>
            <a:off x="250525" y="2760575"/>
            <a:ext cx="5676900" cy="1753475"/>
          </a:xfrm>
          <a:prstGeom prst="rect">
            <a:avLst/>
          </a:prstGeom>
          <a:noFill/>
          <a:ln>
            <a:noFill/>
          </a:ln>
        </p:spPr>
      </p:pic>
      <p:sp>
        <p:nvSpPr>
          <p:cNvPr id="1719" name="Google Shape;1719;p253"/>
          <p:cNvSpPr txBox="1"/>
          <p:nvPr/>
        </p:nvSpPr>
        <p:spPr>
          <a:xfrm>
            <a:off x="523625" y="2362025"/>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Mobile</a:t>
            </a:r>
            <a:endParaRPr sz="1200">
              <a:solidFill>
                <a:schemeClr val="dk1"/>
              </a:solidFill>
              <a:latin typeface="Verizon NHG TX"/>
              <a:ea typeface="Verizon NHG TX"/>
              <a:cs typeface="Verizon NHG TX"/>
              <a:sym typeface="Verizon NHG TX"/>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254"/>
          <p:cNvSpPr txBox="1"/>
          <p:nvPr>
            <p:ph type="title"/>
          </p:nvPr>
        </p:nvSpPr>
        <p:spPr>
          <a:xfrm>
            <a:off x="485925" y="123728"/>
            <a:ext cx="8229600" cy="3336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Geo Location Capture Section (Part of Global Nav) HLD</a:t>
            </a:r>
            <a:endParaRPr sz="1400"/>
          </a:p>
        </p:txBody>
      </p:sp>
      <p:graphicFrame>
        <p:nvGraphicFramePr>
          <p:cNvPr id="1726" name="Google Shape;1726;p254"/>
          <p:cNvGraphicFramePr/>
          <p:nvPr/>
        </p:nvGraphicFramePr>
        <p:xfrm>
          <a:off x="111725" y="549150"/>
          <a:ext cx="3000000" cy="3000000"/>
        </p:xfrm>
        <a:graphic>
          <a:graphicData uri="http://schemas.openxmlformats.org/drawingml/2006/table">
            <a:tbl>
              <a:tblPr>
                <a:noFill/>
                <a:tableStyleId>{4FE136F2-7AA4-40EF-8684-0EF0600324E1}</a:tableStyleId>
              </a:tblPr>
              <a:tblGrid>
                <a:gridCol w="828525"/>
                <a:gridCol w="8149475"/>
              </a:tblGrid>
              <a:tr h="623350">
                <a:tc>
                  <a:txBody>
                    <a:bodyPr/>
                    <a:lstStyle/>
                    <a:p>
                      <a:pPr indent="0" lvl="0" marL="0" rtl="0" algn="l">
                        <a:spcBef>
                          <a:spcPts val="0"/>
                        </a:spcBef>
                        <a:spcAft>
                          <a:spcPts val="0"/>
                        </a:spcAft>
                        <a:buNone/>
                      </a:pPr>
                      <a:r>
                        <a:rPr lang="en" sz="1000"/>
                        <a:t>AEM</a:t>
                      </a:r>
                      <a:endParaRPr sz="1000"/>
                    </a:p>
                  </a:txBody>
                  <a:tcPr marT="91425" marB="91425" marR="91425" marL="91425"/>
                </a:tc>
                <a:tc>
                  <a:txBody>
                    <a:bodyPr/>
                    <a:lstStyle/>
                    <a:p>
                      <a:pPr indent="-292100" lvl="0" marL="457200" rtl="0" algn="l">
                        <a:spcBef>
                          <a:spcPts val="0"/>
                        </a:spcBef>
                        <a:spcAft>
                          <a:spcPts val="0"/>
                        </a:spcAft>
                        <a:buClr>
                          <a:schemeClr val="dk1"/>
                        </a:buClr>
                        <a:buSzPts val="1000"/>
                        <a:buChar char="●"/>
                      </a:pPr>
                      <a:r>
                        <a:rPr lang="en" sz="1000">
                          <a:solidFill>
                            <a:schemeClr val="dk1"/>
                          </a:solidFill>
                        </a:rPr>
                        <a:t>New Component - </a:t>
                      </a:r>
                      <a:r>
                        <a:rPr lang="en" sz="1000">
                          <a:solidFill>
                            <a:srgbClr val="172B4D"/>
                          </a:solidFill>
                          <a:highlight>
                            <a:srgbClr val="FFFFFF"/>
                          </a:highlight>
                        </a:rPr>
                        <a:t>NGDGeolocationCapture (TextField)</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Existing Component - </a:t>
                      </a:r>
                      <a:r>
                        <a:rPr lang="en" sz="1000">
                          <a:solidFill>
                            <a:srgbClr val="172B4D"/>
                          </a:solidFill>
                          <a:highlight>
                            <a:srgbClr val="FFFFFF"/>
                          </a:highlight>
                        </a:rPr>
                        <a:t>Grid</a:t>
                      </a:r>
                      <a:endParaRPr sz="1000">
                        <a:solidFill>
                          <a:srgbClr val="172B4D"/>
                        </a:solidFill>
                        <a:highlight>
                          <a:srgbClr val="FFFFFF"/>
                        </a:highlight>
                      </a:endParaRPr>
                    </a:p>
                    <a:p>
                      <a:pPr indent="-292100" lvl="0" marL="457200" rtl="0" algn="l">
                        <a:spcBef>
                          <a:spcPts val="0"/>
                        </a:spcBef>
                        <a:spcAft>
                          <a:spcPts val="0"/>
                        </a:spcAft>
                        <a:buClr>
                          <a:srgbClr val="172B4D"/>
                        </a:buClr>
                        <a:buSzPts val="1000"/>
                        <a:buChar char="●"/>
                      </a:pPr>
                      <a:r>
                        <a:rPr lang="en" sz="1000">
                          <a:solidFill>
                            <a:srgbClr val="172B4D"/>
                          </a:solidFill>
                          <a:highlight>
                            <a:srgbClr val="FFFFFF"/>
                          </a:highlight>
                        </a:rPr>
                        <a:t>Label of "Ship to" and </a:t>
                      </a:r>
                      <a:r>
                        <a:rPr lang="en" sz="1000">
                          <a:solidFill>
                            <a:srgbClr val="172B4D"/>
                          </a:solidFill>
                          <a:highlight>
                            <a:schemeClr val="lt1"/>
                          </a:highlight>
                        </a:rPr>
                        <a:t>text of "use my location" link</a:t>
                      </a:r>
                      <a:r>
                        <a:rPr lang="en" sz="1000">
                          <a:solidFill>
                            <a:srgbClr val="172B4D"/>
                          </a:solidFill>
                          <a:highlight>
                            <a:srgbClr val="FFFFFF"/>
                          </a:highlight>
                        </a:rPr>
                        <a:t> - Authored</a:t>
                      </a:r>
                      <a:endParaRPr sz="1000">
                        <a:solidFill>
                          <a:srgbClr val="172B4D"/>
                        </a:solidFill>
                        <a:highlight>
                          <a:srgbClr val="FFFFFF"/>
                        </a:highlight>
                      </a:endParaRPr>
                    </a:p>
                  </a:txBody>
                  <a:tcPr marT="91425" marB="91425" marR="91425" marL="91425"/>
                </a:tc>
              </a:tr>
              <a:tr h="771125">
                <a:tc>
                  <a:txBody>
                    <a:bodyPr/>
                    <a:lstStyle/>
                    <a:p>
                      <a:pPr indent="0" lvl="0" marL="0" rtl="0" algn="l">
                        <a:spcBef>
                          <a:spcPts val="0"/>
                        </a:spcBef>
                        <a:spcAft>
                          <a:spcPts val="0"/>
                        </a:spcAft>
                        <a:buNone/>
                      </a:pPr>
                      <a:r>
                        <a:rPr lang="en" sz="1000"/>
                        <a:t>Front-End</a:t>
                      </a:r>
                      <a:endParaRPr sz="1000"/>
                    </a:p>
                  </a:txBody>
                  <a:tcPr marT="91425" marB="91425" marR="91425" marL="91425"/>
                </a:tc>
                <a:tc>
                  <a:txBody>
                    <a:bodyPr/>
                    <a:lstStyle/>
                    <a:p>
                      <a:pPr indent="-292100" lvl="0" marL="457200" rtl="0" algn="l">
                        <a:lnSpc>
                          <a:spcPct val="115000"/>
                        </a:lnSpc>
                        <a:spcBef>
                          <a:spcPts val="800"/>
                        </a:spcBef>
                        <a:spcAft>
                          <a:spcPts val="0"/>
                        </a:spcAft>
                        <a:buClr>
                          <a:srgbClr val="172B4D"/>
                        </a:buClr>
                        <a:buSzPts val="1000"/>
                        <a:buFont typeface="Arial"/>
                        <a:buAutoNum type="arabicPeriod"/>
                      </a:pPr>
                      <a:r>
                        <a:rPr lang="en" sz="1000">
                          <a:solidFill>
                            <a:srgbClr val="172B4D"/>
                          </a:solidFill>
                          <a:highlight>
                            <a:srgbClr val="FFFFFF"/>
                          </a:highlight>
                        </a:rPr>
                        <a:t>Lat Long of the user is determined either using the Browser’s allow location capability OR by using navigator.geolocation Object</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Font typeface="Arial"/>
                        <a:buAutoNum type="arabicPeriod"/>
                      </a:pPr>
                      <a:r>
                        <a:rPr lang="en" sz="1000">
                          <a:solidFill>
                            <a:srgbClr val="172B4D"/>
                          </a:solidFill>
                          <a:highlight>
                            <a:srgbClr val="FFFFFF"/>
                          </a:highlight>
                        </a:rPr>
                        <a:t>Once user's latitude and longitude is fetched, an API call will be made to get user's exact location (capturing zip code, city and state)</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Font typeface="Arial"/>
                        <a:buAutoNum type="arabicPeriod"/>
                      </a:pPr>
                      <a:r>
                        <a:rPr lang="en" sz="1000">
                          <a:solidFill>
                            <a:srgbClr val="172B4D"/>
                          </a:solidFill>
                          <a:highlight>
                            <a:srgbClr val="FFFFFF"/>
                          </a:highlight>
                        </a:rPr>
                        <a:t>After the location is available, it will be displayed to the user in the header component.</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Font typeface="Arial"/>
                        <a:buAutoNum type="arabicPeriod"/>
                      </a:pPr>
                      <a:r>
                        <a:rPr lang="en" sz="1000">
                          <a:solidFill>
                            <a:srgbClr val="172B4D"/>
                          </a:solidFill>
                          <a:highlight>
                            <a:srgbClr val="FFFFFF"/>
                          </a:highlight>
                        </a:rPr>
                        <a:t>User's geolocation will be stored in the local storage of the browser.</a:t>
                      </a:r>
                      <a:endParaRPr sz="1000">
                        <a:solidFill>
                          <a:srgbClr val="172B4D"/>
                        </a:solidFill>
                        <a:highlight>
                          <a:srgbClr val="FFFFFF"/>
                        </a:highlight>
                      </a:endParaRPr>
                    </a:p>
                  </a:txBody>
                  <a:tcPr marT="91425" marB="91425" marR="91425" marL="91425"/>
                </a:tc>
              </a:tr>
              <a:tr h="919375">
                <a:tc>
                  <a:txBody>
                    <a:bodyPr/>
                    <a:lstStyle/>
                    <a:p>
                      <a:pPr indent="0" lvl="0" marL="0" rtl="0" algn="l">
                        <a:spcBef>
                          <a:spcPts val="0"/>
                        </a:spcBef>
                        <a:spcAft>
                          <a:spcPts val="0"/>
                        </a:spcAft>
                        <a:buNone/>
                      </a:pPr>
                      <a:r>
                        <a:rPr lang="en" sz="1000"/>
                        <a:t>Backend</a:t>
                      </a:r>
                      <a:endParaRPr sz="1000"/>
                    </a:p>
                  </a:txBody>
                  <a:tcPr marT="91425" marB="91425" marR="91425" marL="91425"/>
                </a:tc>
                <a:tc>
                  <a:txBody>
                    <a:bodyPr/>
                    <a:lstStyle/>
                    <a:p>
                      <a:pPr indent="-292100" lvl="0" marL="457200" rtl="0" algn="l">
                        <a:lnSpc>
                          <a:spcPct val="115000"/>
                        </a:lnSpc>
                        <a:spcBef>
                          <a:spcPts val="800"/>
                        </a:spcBef>
                        <a:spcAft>
                          <a:spcPts val="0"/>
                        </a:spcAft>
                        <a:buClr>
                          <a:srgbClr val="172B4D"/>
                        </a:buClr>
                        <a:buSzPts val="1000"/>
                        <a:buFont typeface="Arial"/>
                        <a:buAutoNum type="arabicPeriod"/>
                      </a:pPr>
                      <a:r>
                        <a:rPr lang="en" sz="1000">
                          <a:solidFill>
                            <a:srgbClr val="172B4D"/>
                          </a:solidFill>
                          <a:highlight>
                            <a:srgbClr val="FFFFFF"/>
                          </a:highlight>
                        </a:rPr>
                        <a:t>Locus API : This API will provide a type-ahead address suggestion</a:t>
                      </a:r>
                      <a:br>
                        <a:rPr lang="en" sz="1000">
                          <a:solidFill>
                            <a:srgbClr val="172B4D"/>
                          </a:solidFill>
                          <a:highlight>
                            <a:srgbClr val="FFFFFF"/>
                          </a:highlight>
                        </a:rPr>
                      </a:br>
                      <a:r>
                        <a:rPr lang="en" sz="1000" u="sng">
                          <a:solidFill>
                            <a:srgbClr val="3B73AF"/>
                          </a:solidFill>
                          <a:highlight>
                            <a:srgbClr val="FFFFFF"/>
                          </a:highlight>
                          <a:hlinkClick r:id="rId3">
                            <a:extLst>
                              <a:ext uri="{A12FA001-AC4F-418D-AE19-62706E023703}">
                                <ahyp:hlinkClr val="tx"/>
                              </a:ext>
                            </a:extLst>
                          </a:hlinkClick>
                        </a:rPr>
                        <a:t>https://api.verizon.com/locus-typeahead/address/typeahead-address?streetterm=norw&amp;countrycode=USA&amp;sortByState=RJ&amp;size=20</a:t>
                      </a:r>
                      <a:r>
                        <a:rPr lang="en" sz="1000">
                          <a:solidFill>
                            <a:srgbClr val="172B4D"/>
                          </a:solidFill>
                          <a:highlight>
                            <a:srgbClr val="FFFFFF"/>
                          </a:highlight>
                        </a:rPr>
                        <a:t> (provides address suggestion) </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Font typeface="Roboto"/>
                        <a:buAutoNum type="arabicPeriod"/>
                      </a:pPr>
                      <a:r>
                        <a:rPr lang="en" sz="1000">
                          <a:solidFill>
                            <a:srgbClr val="172B4D"/>
                          </a:solidFill>
                          <a:highlight>
                            <a:srgbClr val="FFFFFF"/>
                          </a:highlight>
                        </a:rPr>
                        <a:t>With Lat &amp; Long, a call to soe is made to </a:t>
                      </a:r>
                      <a:r>
                        <a:rPr b="1" lang="en" sz="1000">
                          <a:solidFill>
                            <a:srgbClr val="1F1F1F"/>
                          </a:solidFill>
                          <a:highlight>
                            <a:srgbClr val="FFFFFF"/>
                          </a:highlight>
                        </a:rPr>
                        <a:t>/soe/digital/prospect/qualificationservice/5g/fetchLocusInfo</a:t>
                      </a:r>
                      <a:r>
                        <a:rPr lang="en" sz="1000">
                          <a:solidFill>
                            <a:srgbClr val="1F1F1F"/>
                          </a:solidFill>
                          <a:highlight>
                            <a:srgbClr val="FFFFFF"/>
                          </a:highlight>
                        </a:rPr>
                        <a:t> to return location address.</a:t>
                      </a:r>
                      <a:endParaRPr sz="1000"/>
                    </a:p>
                  </a:txBody>
                  <a:tcPr marT="91425" marB="91425" marR="91425" marL="91425"/>
                </a:tc>
              </a:tr>
              <a:tr h="920250">
                <a:tc>
                  <a:txBody>
                    <a:bodyPr/>
                    <a:lstStyle/>
                    <a:p>
                      <a:pPr indent="0" lvl="0" marL="0" rtl="0" algn="l">
                        <a:spcBef>
                          <a:spcPts val="0"/>
                        </a:spcBef>
                        <a:spcAft>
                          <a:spcPts val="0"/>
                        </a:spcAft>
                        <a:buNone/>
                      </a:pPr>
                      <a:r>
                        <a:rPr lang="en" sz="1000">
                          <a:solidFill>
                            <a:schemeClr val="dk1"/>
                          </a:solidFill>
                        </a:rPr>
                        <a:t>Systems Impacted</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AEM &amp; AEM-FED</a:t>
                      </a:r>
                      <a:endParaRPr sz="1000"/>
                    </a:p>
                    <a:p>
                      <a:pPr indent="-292100" lvl="0" marL="457200" rtl="0" algn="l">
                        <a:spcBef>
                          <a:spcPts val="0"/>
                        </a:spcBef>
                        <a:spcAft>
                          <a:spcPts val="0"/>
                        </a:spcAft>
                        <a:buSzPts val="1000"/>
                        <a:buChar char="●"/>
                      </a:pPr>
                      <a:r>
                        <a:rPr lang="en" sz="1000">
                          <a:solidFill>
                            <a:schemeClr val="dk1"/>
                          </a:solidFill>
                        </a:rPr>
                        <a:t>Data Layer Tagging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Media Tagging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AEP</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Locus</a:t>
                      </a:r>
                      <a:endParaRPr sz="1000">
                        <a:solidFill>
                          <a:schemeClr val="dk1"/>
                        </a:solidFill>
                      </a:endParaRPr>
                    </a:p>
                  </a:txBody>
                  <a:tcPr marT="91425" marB="91425" marR="91425" marL="91425"/>
                </a:tc>
              </a:tr>
              <a:tr h="474950">
                <a:tc>
                  <a:txBody>
                    <a:bodyPr/>
                    <a:lstStyle/>
                    <a:p>
                      <a:pPr indent="0" lvl="0" marL="0" rtl="0" algn="l">
                        <a:spcBef>
                          <a:spcPts val="0"/>
                        </a:spcBef>
                        <a:spcAft>
                          <a:spcPts val="0"/>
                        </a:spcAft>
                        <a:buNone/>
                      </a:pPr>
                      <a:r>
                        <a:rPr lang="en" sz="1000">
                          <a:solidFill>
                            <a:schemeClr val="dk1"/>
                          </a:solidFill>
                        </a:rPr>
                        <a:t>Personalization</a:t>
                      </a:r>
                      <a:endParaRPr sz="1000"/>
                    </a:p>
                  </a:txBody>
                  <a:tcPr marT="91425" marB="91425" marR="91425" marL="91425"/>
                </a:tc>
                <a:tc>
                  <a:txBody>
                    <a:bodyPr/>
                    <a:lstStyle/>
                    <a:p>
                      <a:pPr indent="0" lvl="0" marL="0" rtl="0" algn="l">
                        <a:spcBef>
                          <a:spcPts val="0"/>
                        </a:spcBef>
                        <a:spcAft>
                          <a:spcPts val="0"/>
                        </a:spcAft>
                        <a:buNone/>
                      </a:pPr>
                      <a:r>
                        <a:rPr lang="en" sz="1000"/>
                        <a:t>N/A</a:t>
                      </a:r>
                      <a:endParaRPr sz="1000"/>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255"/>
          <p:cNvSpPr txBox="1"/>
          <p:nvPr>
            <p:ph type="title"/>
          </p:nvPr>
        </p:nvSpPr>
        <p:spPr>
          <a:xfrm>
            <a:off x="457200" y="411477"/>
            <a:ext cx="8229600" cy="3693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Store Locator Section (Part of Global Nav)</a:t>
            </a:r>
            <a:endParaRPr sz="1400"/>
          </a:p>
        </p:txBody>
      </p:sp>
      <p:pic>
        <p:nvPicPr>
          <p:cNvPr id="1733" name="Google Shape;1733;p255"/>
          <p:cNvPicPr preferRelativeResize="0"/>
          <p:nvPr/>
        </p:nvPicPr>
        <p:blipFill>
          <a:blip r:embed="rId3">
            <a:alphaModFix/>
          </a:blip>
          <a:stretch>
            <a:fillRect/>
          </a:stretch>
        </p:blipFill>
        <p:spPr>
          <a:xfrm>
            <a:off x="152400" y="1104375"/>
            <a:ext cx="8839200" cy="1271752"/>
          </a:xfrm>
          <a:prstGeom prst="rect">
            <a:avLst/>
          </a:prstGeom>
          <a:noFill/>
          <a:ln>
            <a:noFill/>
          </a:ln>
        </p:spPr>
      </p:pic>
      <p:sp>
        <p:nvSpPr>
          <p:cNvPr id="1734" name="Google Shape;1734;p255"/>
          <p:cNvSpPr txBox="1"/>
          <p:nvPr/>
        </p:nvSpPr>
        <p:spPr>
          <a:xfrm>
            <a:off x="7454475" y="1780450"/>
            <a:ext cx="701400" cy="206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Verizon NHG TX"/>
              <a:ea typeface="Verizon NHG TX"/>
              <a:cs typeface="Verizon NHG TX"/>
              <a:sym typeface="Verizon NHG TX"/>
            </a:endParaRPr>
          </a:p>
        </p:txBody>
      </p:sp>
      <p:sp>
        <p:nvSpPr>
          <p:cNvPr id="1735" name="Google Shape;1735;p255"/>
          <p:cNvSpPr txBox="1"/>
          <p:nvPr/>
        </p:nvSpPr>
        <p:spPr>
          <a:xfrm>
            <a:off x="479125" y="2597575"/>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Mobile</a:t>
            </a:r>
            <a:endParaRPr sz="1200">
              <a:solidFill>
                <a:schemeClr val="dk1"/>
              </a:solidFill>
              <a:latin typeface="Verizon NHG TX"/>
              <a:ea typeface="Verizon NHG TX"/>
              <a:cs typeface="Verizon NHG TX"/>
              <a:sym typeface="Verizon NHG TX"/>
            </a:endParaRPr>
          </a:p>
        </p:txBody>
      </p:sp>
      <p:sp>
        <p:nvSpPr>
          <p:cNvPr id="1736" name="Google Shape;1736;p255"/>
          <p:cNvSpPr txBox="1"/>
          <p:nvPr/>
        </p:nvSpPr>
        <p:spPr>
          <a:xfrm>
            <a:off x="498950" y="785225"/>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Desktop</a:t>
            </a:r>
            <a:endParaRPr sz="1200">
              <a:solidFill>
                <a:schemeClr val="dk1"/>
              </a:solidFill>
              <a:latin typeface="Verizon NHG TX"/>
              <a:ea typeface="Verizon NHG TX"/>
              <a:cs typeface="Verizon NHG TX"/>
              <a:sym typeface="Verizon NHG TX"/>
            </a:endParaRPr>
          </a:p>
        </p:txBody>
      </p:sp>
      <p:pic>
        <p:nvPicPr>
          <p:cNvPr id="1737" name="Google Shape;1737;p255"/>
          <p:cNvPicPr preferRelativeResize="0"/>
          <p:nvPr/>
        </p:nvPicPr>
        <p:blipFill>
          <a:blip r:embed="rId4">
            <a:alphaModFix/>
          </a:blip>
          <a:stretch>
            <a:fillRect/>
          </a:stretch>
        </p:blipFill>
        <p:spPr>
          <a:xfrm>
            <a:off x="250525" y="3009200"/>
            <a:ext cx="4407026" cy="139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256"/>
          <p:cNvSpPr txBox="1"/>
          <p:nvPr>
            <p:ph type="title"/>
          </p:nvPr>
        </p:nvSpPr>
        <p:spPr>
          <a:xfrm>
            <a:off x="232400" y="76351"/>
            <a:ext cx="8229600" cy="238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Store Locator Section (Part of Global Nav) HLD</a:t>
            </a:r>
            <a:endParaRPr sz="1400"/>
          </a:p>
        </p:txBody>
      </p:sp>
      <p:graphicFrame>
        <p:nvGraphicFramePr>
          <p:cNvPr id="1744" name="Google Shape;1744;p256"/>
          <p:cNvGraphicFramePr/>
          <p:nvPr/>
        </p:nvGraphicFramePr>
        <p:xfrm>
          <a:off x="116263" y="314850"/>
          <a:ext cx="3000000" cy="3000000"/>
        </p:xfrm>
        <a:graphic>
          <a:graphicData uri="http://schemas.openxmlformats.org/drawingml/2006/table">
            <a:tbl>
              <a:tblPr>
                <a:noFill/>
                <a:tableStyleId>{4FE136F2-7AA4-40EF-8684-0EF0600324E1}</a:tableStyleId>
              </a:tblPr>
              <a:tblGrid>
                <a:gridCol w="1119275"/>
                <a:gridCol w="7908450"/>
              </a:tblGrid>
              <a:tr h="328750">
                <a:tc>
                  <a:txBody>
                    <a:bodyPr/>
                    <a:lstStyle/>
                    <a:p>
                      <a:pPr indent="0" lvl="0" marL="0" rtl="0" algn="l">
                        <a:spcBef>
                          <a:spcPts val="0"/>
                        </a:spcBef>
                        <a:spcAft>
                          <a:spcPts val="0"/>
                        </a:spcAft>
                        <a:buNone/>
                      </a:pPr>
                      <a:r>
                        <a:rPr lang="en" sz="1000"/>
                        <a:t>AEM</a:t>
                      </a:r>
                      <a:endParaRPr sz="1000"/>
                    </a:p>
                  </a:txBody>
                  <a:tcPr marT="91425" marB="91425" marR="91425" marL="91425"/>
                </a:tc>
                <a:tc>
                  <a:txBody>
                    <a:bodyPr/>
                    <a:lstStyle/>
                    <a:p>
                      <a:pPr indent="0" lvl="0" marL="0" rtl="0" algn="l">
                        <a:lnSpc>
                          <a:spcPct val="115000"/>
                        </a:lnSpc>
                        <a:spcBef>
                          <a:spcPts val="800"/>
                        </a:spcBef>
                        <a:spcAft>
                          <a:spcPts val="0"/>
                        </a:spcAft>
                        <a:buNone/>
                      </a:pPr>
                      <a:r>
                        <a:rPr lang="en" sz="1000">
                          <a:solidFill>
                            <a:srgbClr val="172B4D"/>
                          </a:solidFill>
                          <a:highlight>
                            <a:srgbClr val="FFFFFF"/>
                          </a:highlight>
                        </a:rPr>
                        <a:t>This component is populated by FE based on the data in Geolocation capture component.</a:t>
                      </a:r>
                      <a:endParaRPr sz="1000">
                        <a:solidFill>
                          <a:schemeClr val="dk1"/>
                        </a:solidFill>
                      </a:endParaRPr>
                    </a:p>
                  </a:txBody>
                  <a:tcPr marT="91425" marB="91425" marR="91425" marL="91425"/>
                </a:tc>
              </a:tr>
              <a:tr h="976350">
                <a:tc>
                  <a:txBody>
                    <a:bodyPr/>
                    <a:lstStyle/>
                    <a:p>
                      <a:pPr indent="0" lvl="0" marL="0" rtl="0" algn="l">
                        <a:spcBef>
                          <a:spcPts val="0"/>
                        </a:spcBef>
                        <a:spcAft>
                          <a:spcPts val="0"/>
                        </a:spcAft>
                        <a:buNone/>
                      </a:pPr>
                      <a:r>
                        <a:rPr lang="en" sz="1000"/>
                        <a:t>Front-End</a:t>
                      </a:r>
                      <a:endParaRPr sz="1000"/>
                    </a:p>
                  </a:txBody>
                  <a:tcPr marT="91425" marB="91425" marR="91425" marL="91425"/>
                </a:tc>
                <a:tc>
                  <a:txBody>
                    <a:bodyPr/>
                    <a:lstStyle/>
                    <a:p>
                      <a:pPr indent="0" lvl="0" marL="0" rtl="0" algn="l">
                        <a:lnSpc>
                          <a:spcPct val="100000"/>
                        </a:lnSpc>
                        <a:spcBef>
                          <a:spcPts val="800"/>
                        </a:spcBef>
                        <a:spcAft>
                          <a:spcPts val="0"/>
                        </a:spcAft>
                        <a:buNone/>
                      </a:pPr>
                      <a:r>
                        <a:rPr lang="en" sz="1000">
                          <a:solidFill>
                            <a:srgbClr val="172B4D"/>
                          </a:solidFill>
                          <a:highlight>
                            <a:srgbClr val="FFFFFF"/>
                          </a:highlight>
                        </a:rPr>
                        <a:t>When a new user lands on the website, a pop-up asking for geolocation access permission will display.</a:t>
                      </a:r>
                      <a:endParaRPr sz="1000">
                        <a:solidFill>
                          <a:srgbClr val="172B4D"/>
                        </a:solidFill>
                        <a:highlight>
                          <a:srgbClr val="FFFFFF"/>
                        </a:highlight>
                      </a:endParaRPr>
                    </a:p>
                    <a:p>
                      <a:pPr indent="0" lvl="0" marL="0" rtl="0" algn="l">
                        <a:lnSpc>
                          <a:spcPct val="100000"/>
                        </a:lnSpc>
                        <a:spcBef>
                          <a:spcPts val="800"/>
                        </a:spcBef>
                        <a:spcAft>
                          <a:spcPts val="0"/>
                        </a:spcAft>
                        <a:buNone/>
                      </a:pPr>
                      <a:r>
                        <a:rPr lang="en" sz="1000">
                          <a:solidFill>
                            <a:srgbClr val="172B4D"/>
                          </a:solidFill>
                          <a:highlight>
                            <a:srgbClr val="FFFFFF"/>
                          </a:highlight>
                        </a:rPr>
                        <a:t>If user ALLOWS the permission, user's latitude and longitude will be used in order to fetch the nearest store to the user and will be displayed in the store locator component.</a:t>
                      </a:r>
                      <a:endParaRPr sz="1000">
                        <a:solidFill>
                          <a:srgbClr val="172B4D"/>
                        </a:solidFill>
                        <a:highlight>
                          <a:srgbClr val="FFFFFF"/>
                        </a:highlight>
                      </a:endParaRPr>
                    </a:p>
                    <a:p>
                      <a:pPr indent="0" lvl="0" marL="0" rtl="0" algn="l">
                        <a:lnSpc>
                          <a:spcPct val="100000"/>
                        </a:lnSpc>
                        <a:spcBef>
                          <a:spcPts val="800"/>
                        </a:spcBef>
                        <a:spcAft>
                          <a:spcPts val="0"/>
                        </a:spcAft>
                        <a:buNone/>
                      </a:pPr>
                      <a:r>
                        <a:rPr lang="en" sz="1000">
                          <a:solidFill>
                            <a:srgbClr val="172B4D"/>
                          </a:solidFill>
                          <a:highlight>
                            <a:srgbClr val="FFFFFF"/>
                          </a:highlight>
                        </a:rPr>
                        <a:t>If user DENIES the access permission, some default value (TBD) will be displayed.</a:t>
                      </a:r>
                      <a:endParaRPr sz="1000">
                        <a:solidFill>
                          <a:srgbClr val="172B4D"/>
                        </a:solidFill>
                        <a:highlight>
                          <a:srgbClr val="FFFFFF"/>
                        </a:highlight>
                      </a:endParaRPr>
                    </a:p>
                  </a:txBody>
                  <a:tcPr marT="91425" marB="91425" marR="91425" marL="91425"/>
                </a:tc>
              </a:tr>
              <a:tr h="1897900">
                <a:tc>
                  <a:txBody>
                    <a:bodyPr/>
                    <a:lstStyle/>
                    <a:p>
                      <a:pPr indent="0" lvl="0" marL="0" rtl="0" algn="l">
                        <a:spcBef>
                          <a:spcPts val="0"/>
                        </a:spcBef>
                        <a:spcAft>
                          <a:spcPts val="0"/>
                        </a:spcAft>
                        <a:buNone/>
                      </a:pPr>
                      <a:r>
                        <a:rPr lang="en" sz="1000"/>
                        <a:t>Backend</a:t>
                      </a:r>
                      <a:endParaRPr sz="1000"/>
                    </a:p>
                  </a:txBody>
                  <a:tcPr marT="91425" marB="91425" marR="91425" marL="91425"/>
                </a:tc>
                <a:tc>
                  <a:txBody>
                    <a:bodyPr/>
                    <a:lstStyle/>
                    <a:p>
                      <a:pPr indent="0" lvl="0" marL="0" rtl="0" algn="l">
                        <a:lnSpc>
                          <a:spcPct val="75000"/>
                        </a:lnSpc>
                        <a:spcBef>
                          <a:spcPts val="800"/>
                        </a:spcBef>
                        <a:spcAft>
                          <a:spcPts val="0"/>
                        </a:spcAft>
                        <a:buNone/>
                      </a:pPr>
                      <a:r>
                        <a:rPr b="1" lang="en" sz="1000">
                          <a:solidFill>
                            <a:srgbClr val="0000FF"/>
                          </a:solidFill>
                          <a:highlight>
                            <a:srgbClr val="FFFFFF"/>
                          </a:highlight>
                        </a:rPr>
                        <a:t>With Address entered by the User</a:t>
                      </a:r>
                      <a:endParaRPr b="1" sz="1000">
                        <a:solidFill>
                          <a:srgbClr val="0000FF"/>
                        </a:solidFill>
                        <a:highlight>
                          <a:srgbClr val="FFFFFF"/>
                        </a:highlight>
                      </a:endParaRPr>
                    </a:p>
                    <a:p>
                      <a:pPr indent="0" lvl="0" marL="0" rtl="0" algn="l">
                        <a:lnSpc>
                          <a:spcPct val="75000"/>
                        </a:lnSpc>
                        <a:spcBef>
                          <a:spcPts val="800"/>
                        </a:spcBef>
                        <a:spcAft>
                          <a:spcPts val="0"/>
                        </a:spcAft>
                        <a:buNone/>
                      </a:pPr>
                      <a:r>
                        <a:rPr b="1" lang="en" sz="1000">
                          <a:solidFill>
                            <a:srgbClr val="5E6C84"/>
                          </a:solidFill>
                          <a:highlight>
                            <a:srgbClr val="FFFFFF"/>
                          </a:highlight>
                        </a:rPr>
                        <a:t>API 1 - </a:t>
                      </a:r>
                      <a:r>
                        <a:rPr b="1" lang="en" sz="1000" u="sng">
                          <a:solidFill>
                            <a:schemeClr val="hlink"/>
                          </a:solidFill>
                          <a:highlight>
                            <a:srgbClr val="FFFFFF"/>
                          </a:highlight>
                          <a:hlinkClick r:id="rId3"/>
                        </a:rPr>
                        <a:t>search.hereapi.com/v1/autocomplete</a:t>
                      </a:r>
                      <a:endParaRPr b="1" sz="1000">
                        <a:solidFill>
                          <a:srgbClr val="5E6C84"/>
                        </a:solidFill>
                        <a:highlight>
                          <a:srgbClr val="FFFFFF"/>
                        </a:highlight>
                      </a:endParaRPr>
                    </a:p>
                    <a:p>
                      <a:pPr indent="0" lvl="0" marL="0" rtl="0" algn="l">
                        <a:lnSpc>
                          <a:spcPct val="100000"/>
                        </a:lnSpc>
                        <a:spcBef>
                          <a:spcPts val="800"/>
                        </a:spcBef>
                        <a:spcAft>
                          <a:spcPts val="0"/>
                        </a:spcAft>
                        <a:buNone/>
                      </a:pPr>
                      <a:r>
                        <a:rPr b="1" lang="en" sz="1000">
                          <a:solidFill>
                            <a:srgbClr val="5E6C84"/>
                          </a:solidFill>
                          <a:highlight>
                            <a:srgbClr val="FFFFFF"/>
                          </a:highlight>
                        </a:rPr>
                        <a:t>API 2 -</a:t>
                      </a:r>
                      <a:r>
                        <a:rPr lang="en" sz="1000" u="sng">
                          <a:solidFill>
                            <a:srgbClr val="3B73AF"/>
                          </a:solidFill>
                          <a:highlight>
                            <a:srgbClr val="FFFFFF"/>
                          </a:highlight>
                          <a:hlinkClick r:id="rId4">
                            <a:extLst>
                              <a:ext uri="{A12FA001-AC4F-418D-AE19-62706E023703}">
                                <ahyp:hlinkClr val="tx"/>
                              </a:ext>
                            </a:extLst>
                          </a:hlinkClick>
                        </a:rPr>
                        <a:t>https://geocode.search.hereapi.com/v1/geocode?</a:t>
                      </a:r>
                      <a:r>
                        <a:rPr b="1" lang="en" sz="1000" u="sng">
                          <a:solidFill>
                            <a:srgbClr val="3B73AF"/>
                          </a:solidFill>
                          <a:highlight>
                            <a:srgbClr val="FFFFFF"/>
                          </a:highlight>
                          <a:hlinkClick r:id="rId5">
                            <a:extLst>
                              <a:ext uri="{A12FA001-AC4F-418D-AE19-62706E023703}">
                                <ahyp:hlinkClr val="tx"/>
                              </a:ext>
                            </a:extLst>
                          </a:hlinkClick>
                        </a:rPr>
                        <a:t>qq=postalCode=30004&amp;in=countryCode:USA&amp;lang=en-US&amp;limit=20</a:t>
                      </a:r>
                      <a:r>
                        <a:rPr lang="en" sz="1000" u="sng">
                          <a:solidFill>
                            <a:srgbClr val="3B73AF"/>
                          </a:solidFill>
                          <a:highlight>
                            <a:srgbClr val="FFFFFF"/>
                          </a:highlight>
                          <a:hlinkClick r:id="rId6">
                            <a:extLst>
                              <a:ext uri="{A12FA001-AC4F-418D-AE19-62706E023703}">
                                <ahyp:hlinkClr val="tx"/>
                              </a:ext>
                            </a:extLst>
                          </a:hlinkClick>
                        </a:rPr>
                        <a:t>&amp;apikey=8qXu20lZDClhyt8cAqS1GRByBm7897-PsuUdpcuk_iU</a:t>
                      </a:r>
                      <a:endParaRPr b="1" sz="1000">
                        <a:solidFill>
                          <a:srgbClr val="5E6C84"/>
                        </a:solidFill>
                        <a:highlight>
                          <a:srgbClr val="FFFFFF"/>
                        </a:highlight>
                      </a:endParaRPr>
                    </a:p>
                    <a:p>
                      <a:pPr indent="0" lvl="0" marL="0" rtl="0" algn="l">
                        <a:lnSpc>
                          <a:spcPct val="75000"/>
                        </a:lnSpc>
                        <a:spcBef>
                          <a:spcPts val="800"/>
                        </a:spcBef>
                        <a:spcAft>
                          <a:spcPts val="0"/>
                        </a:spcAft>
                        <a:buNone/>
                      </a:pPr>
                      <a:r>
                        <a:rPr b="1" lang="en" sz="1000">
                          <a:solidFill>
                            <a:srgbClr val="5E6C84"/>
                          </a:solidFill>
                          <a:highlight>
                            <a:srgbClr val="FFFFFF"/>
                          </a:highlight>
                        </a:rPr>
                        <a:t>API 3 - </a:t>
                      </a:r>
                      <a:r>
                        <a:rPr lang="en" sz="1000" u="sng">
                          <a:solidFill>
                            <a:srgbClr val="3B73AF"/>
                          </a:solidFill>
                          <a:highlight>
                            <a:srgbClr val="FFFFFF"/>
                          </a:highlight>
                          <a:hlinkClick r:id="rId7">
                            <a:extLst>
                              <a:ext uri="{A12FA001-AC4F-418D-AE19-62706E023703}">
                                <ahyp:hlinkClr val="tx"/>
                              </a:ext>
                            </a:extLst>
                          </a:hlinkClick>
                        </a:rPr>
                        <a:t>https://www.verizon.com/stores/search-results/?</a:t>
                      </a:r>
                      <a:r>
                        <a:rPr b="1" lang="en" sz="1000" u="sng">
                          <a:solidFill>
                            <a:srgbClr val="3B73AF"/>
                          </a:solidFill>
                          <a:highlight>
                            <a:srgbClr val="FFFFFF"/>
                          </a:highlight>
                          <a:hlinkClick r:id="rId8">
                            <a:extLst>
                              <a:ext uri="{A12FA001-AC4F-418D-AE19-62706E023703}">
                                <ahyp:hlinkClr val="tx"/>
                              </a:ext>
                            </a:extLst>
                          </a:hlinkClick>
                        </a:rPr>
                        <a:t>lat=34.12072&amp;long=-84.24309&amp;zip=3000</a:t>
                      </a:r>
                      <a:endParaRPr b="1" sz="1000">
                        <a:solidFill>
                          <a:schemeClr val="dk1"/>
                        </a:solidFill>
                        <a:highlight>
                          <a:srgbClr val="FFFFFF"/>
                        </a:highlight>
                      </a:endParaRPr>
                    </a:p>
                    <a:p>
                      <a:pPr indent="0" lvl="0" marL="0" rtl="0" algn="l">
                        <a:lnSpc>
                          <a:spcPct val="75000"/>
                        </a:lnSpc>
                        <a:spcBef>
                          <a:spcPts val="800"/>
                        </a:spcBef>
                        <a:spcAft>
                          <a:spcPts val="0"/>
                        </a:spcAft>
                        <a:buNone/>
                      </a:pPr>
                      <a:r>
                        <a:rPr b="1" lang="en" sz="1000">
                          <a:solidFill>
                            <a:srgbClr val="0000FF"/>
                          </a:solidFill>
                          <a:highlight>
                            <a:srgbClr val="FFFFFF"/>
                          </a:highlight>
                        </a:rPr>
                        <a:t>Geolocated (Use My Location Option)</a:t>
                      </a:r>
                      <a:endParaRPr b="1" sz="1000">
                        <a:solidFill>
                          <a:srgbClr val="0000FF"/>
                        </a:solidFill>
                        <a:highlight>
                          <a:srgbClr val="FFFFFF"/>
                        </a:highlight>
                      </a:endParaRPr>
                    </a:p>
                    <a:p>
                      <a:pPr indent="0" lvl="0" marL="0" rtl="0" algn="l">
                        <a:lnSpc>
                          <a:spcPct val="75000"/>
                        </a:lnSpc>
                        <a:spcBef>
                          <a:spcPts val="800"/>
                        </a:spcBef>
                        <a:spcAft>
                          <a:spcPts val="0"/>
                        </a:spcAft>
                        <a:buNone/>
                      </a:pPr>
                      <a:r>
                        <a:rPr b="1" lang="en" sz="1000">
                          <a:solidFill>
                            <a:srgbClr val="5E6C84"/>
                          </a:solidFill>
                          <a:highlight>
                            <a:srgbClr val="FFFFFF"/>
                          </a:highlight>
                        </a:rPr>
                        <a:t>API 1 - stores/ZipByLatLong</a:t>
                      </a:r>
                      <a:endParaRPr b="1" sz="1000">
                        <a:solidFill>
                          <a:srgbClr val="5E6C84"/>
                        </a:solidFill>
                        <a:highlight>
                          <a:srgbClr val="FFFFFF"/>
                        </a:highlight>
                      </a:endParaRPr>
                    </a:p>
                    <a:p>
                      <a:pPr indent="0" lvl="0" marL="0" rtl="0" algn="l">
                        <a:lnSpc>
                          <a:spcPct val="75000"/>
                        </a:lnSpc>
                        <a:spcBef>
                          <a:spcPts val="800"/>
                        </a:spcBef>
                        <a:spcAft>
                          <a:spcPts val="0"/>
                        </a:spcAft>
                        <a:buNone/>
                      </a:pPr>
                      <a:r>
                        <a:rPr b="1" lang="en" sz="1000">
                          <a:solidFill>
                            <a:srgbClr val="5E6C84"/>
                          </a:solidFill>
                          <a:highlight>
                            <a:srgbClr val="FFFFFF"/>
                          </a:highlight>
                        </a:rPr>
                        <a:t>API 2 - digital/nsa/nos/gw/retail/searchresultsdata</a:t>
                      </a:r>
                      <a:endParaRPr sz="1000">
                        <a:solidFill>
                          <a:srgbClr val="172B4D"/>
                        </a:solidFill>
                        <a:highlight>
                          <a:srgbClr val="FFFFFF"/>
                        </a:highlight>
                      </a:endParaRPr>
                    </a:p>
                  </a:txBody>
                  <a:tcPr marT="91425" marB="91425" marR="91425" marL="91425"/>
                </a:tc>
              </a:tr>
              <a:tr h="777050">
                <a:tc>
                  <a:txBody>
                    <a:bodyPr/>
                    <a:lstStyle/>
                    <a:p>
                      <a:pPr indent="0" lvl="0" marL="0" rtl="0" algn="l">
                        <a:spcBef>
                          <a:spcPts val="0"/>
                        </a:spcBef>
                        <a:spcAft>
                          <a:spcPts val="0"/>
                        </a:spcAft>
                        <a:buNone/>
                      </a:pPr>
                      <a:r>
                        <a:rPr lang="en" sz="1000">
                          <a:solidFill>
                            <a:schemeClr val="dk1"/>
                          </a:solidFill>
                        </a:rPr>
                        <a:t>Systems Impacted</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AEM &amp; AEM-FED</a:t>
                      </a:r>
                      <a:endParaRPr sz="1000"/>
                    </a:p>
                    <a:p>
                      <a:pPr indent="-292100" lvl="0" marL="457200" rtl="0" algn="l">
                        <a:spcBef>
                          <a:spcPts val="0"/>
                        </a:spcBef>
                        <a:spcAft>
                          <a:spcPts val="0"/>
                        </a:spcAft>
                        <a:buSzPts val="1000"/>
                        <a:buChar char="●"/>
                      </a:pPr>
                      <a:r>
                        <a:rPr lang="en" sz="1000">
                          <a:solidFill>
                            <a:schemeClr val="dk1"/>
                          </a:solidFill>
                        </a:rPr>
                        <a:t>Data Layer Tagging, Media Tagging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AEP</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Locus</a:t>
                      </a:r>
                      <a:endParaRPr sz="1000">
                        <a:solidFill>
                          <a:schemeClr val="dk1"/>
                        </a:solidFill>
                      </a:endParaRPr>
                    </a:p>
                  </a:txBody>
                  <a:tcPr marT="91425" marB="91425" marR="91425" marL="91425"/>
                </a:tc>
              </a:tr>
              <a:tr h="339775">
                <a:tc>
                  <a:txBody>
                    <a:bodyPr/>
                    <a:lstStyle/>
                    <a:p>
                      <a:pPr indent="0" lvl="0" marL="0" rtl="0" algn="l">
                        <a:spcBef>
                          <a:spcPts val="0"/>
                        </a:spcBef>
                        <a:spcAft>
                          <a:spcPts val="0"/>
                        </a:spcAft>
                        <a:buNone/>
                      </a:pPr>
                      <a:r>
                        <a:rPr lang="en" sz="1000">
                          <a:solidFill>
                            <a:schemeClr val="dk1"/>
                          </a:solidFill>
                        </a:rPr>
                        <a:t>Personalization</a:t>
                      </a:r>
                      <a:endParaRPr sz="1000"/>
                    </a:p>
                  </a:txBody>
                  <a:tcPr marT="91425" marB="91425" marR="91425" marL="91425"/>
                </a:tc>
                <a:tc>
                  <a:txBody>
                    <a:bodyPr/>
                    <a:lstStyle/>
                    <a:p>
                      <a:pPr indent="0" lvl="0" marL="0" rtl="0" algn="l">
                        <a:spcBef>
                          <a:spcPts val="0"/>
                        </a:spcBef>
                        <a:spcAft>
                          <a:spcPts val="0"/>
                        </a:spcAft>
                        <a:buNone/>
                      </a:pPr>
                      <a:r>
                        <a:rPr lang="en" sz="1000"/>
                        <a:t>N/A</a:t>
                      </a:r>
                      <a:endParaRPr sz="1000"/>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257"/>
          <p:cNvSpPr txBox="1"/>
          <p:nvPr>
            <p:ph type="title"/>
          </p:nvPr>
        </p:nvSpPr>
        <p:spPr>
          <a:xfrm>
            <a:off x="394275" y="4"/>
            <a:ext cx="8229600" cy="2877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Hero Component Carousel</a:t>
            </a:r>
            <a:endParaRPr sz="1400"/>
          </a:p>
        </p:txBody>
      </p:sp>
      <p:pic>
        <p:nvPicPr>
          <p:cNvPr id="1751" name="Google Shape;1751;p257"/>
          <p:cNvPicPr preferRelativeResize="0"/>
          <p:nvPr/>
        </p:nvPicPr>
        <p:blipFill>
          <a:blip r:embed="rId3">
            <a:alphaModFix/>
          </a:blip>
          <a:stretch>
            <a:fillRect/>
          </a:stretch>
        </p:blipFill>
        <p:spPr>
          <a:xfrm>
            <a:off x="152400" y="549650"/>
            <a:ext cx="8839201" cy="1861649"/>
          </a:xfrm>
          <a:prstGeom prst="rect">
            <a:avLst/>
          </a:prstGeom>
          <a:noFill/>
          <a:ln>
            <a:noFill/>
          </a:ln>
        </p:spPr>
      </p:pic>
      <p:sp>
        <p:nvSpPr>
          <p:cNvPr id="1752" name="Google Shape;1752;p257"/>
          <p:cNvSpPr txBox="1"/>
          <p:nvPr/>
        </p:nvSpPr>
        <p:spPr>
          <a:xfrm>
            <a:off x="457200" y="272550"/>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Desktop</a:t>
            </a:r>
            <a:endParaRPr sz="1200">
              <a:solidFill>
                <a:schemeClr val="dk1"/>
              </a:solidFill>
              <a:latin typeface="Verizon NHG TX"/>
              <a:ea typeface="Verizon NHG TX"/>
              <a:cs typeface="Verizon NHG TX"/>
              <a:sym typeface="Verizon NHG TX"/>
            </a:endParaRPr>
          </a:p>
        </p:txBody>
      </p:sp>
      <p:pic>
        <p:nvPicPr>
          <p:cNvPr id="1753" name="Google Shape;1753;p257"/>
          <p:cNvPicPr preferRelativeResize="0"/>
          <p:nvPr/>
        </p:nvPicPr>
        <p:blipFill>
          <a:blip r:embed="rId4">
            <a:alphaModFix/>
          </a:blip>
          <a:stretch>
            <a:fillRect/>
          </a:stretch>
        </p:blipFill>
        <p:spPr>
          <a:xfrm>
            <a:off x="3086375" y="2466178"/>
            <a:ext cx="3333950" cy="2234150"/>
          </a:xfrm>
          <a:prstGeom prst="rect">
            <a:avLst/>
          </a:prstGeom>
          <a:noFill/>
          <a:ln>
            <a:noFill/>
          </a:ln>
        </p:spPr>
      </p:pic>
      <p:sp>
        <p:nvSpPr>
          <p:cNvPr id="1754" name="Google Shape;1754;p257"/>
          <p:cNvSpPr txBox="1"/>
          <p:nvPr/>
        </p:nvSpPr>
        <p:spPr>
          <a:xfrm>
            <a:off x="196425" y="2489675"/>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Mobile</a:t>
            </a:r>
            <a:endParaRPr sz="1200">
              <a:solidFill>
                <a:schemeClr val="dk1"/>
              </a:solidFill>
              <a:latin typeface="Verizon NHG TX"/>
              <a:ea typeface="Verizon NHG TX"/>
              <a:cs typeface="Verizon NHG TX"/>
              <a:sym typeface="Verizon NHG TX"/>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258"/>
          <p:cNvSpPr txBox="1"/>
          <p:nvPr>
            <p:ph type="title"/>
          </p:nvPr>
        </p:nvSpPr>
        <p:spPr>
          <a:xfrm>
            <a:off x="403250" y="-76047"/>
            <a:ext cx="8229600" cy="310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 sz="1400"/>
              <a:t>Hero Component Carousel</a:t>
            </a:r>
            <a:endParaRPr sz="1400"/>
          </a:p>
        </p:txBody>
      </p:sp>
      <p:graphicFrame>
        <p:nvGraphicFramePr>
          <p:cNvPr id="1761" name="Google Shape;1761;p258"/>
          <p:cNvGraphicFramePr/>
          <p:nvPr/>
        </p:nvGraphicFramePr>
        <p:xfrm>
          <a:off x="457188" y="264925"/>
          <a:ext cx="3000000" cy="3000000"/>
        </p:xfrm>
        <a:graphic>
          <a:graphicData uri="http://schemas.openxmlformats.org/drawingml/2006/table">
            <a:tbl>
              <a:tblPr>
                <a:noFill/>
                <a:tableStyleId>{4FE136F2-7AA4-40EF-8684-0EF0600324E1}</a:tableStyleId>
              </a:tblPr>
              <a:tblGrid>
                <a:gridCol w="1500025"/>
                <a:gridCol w="6930125"/>
              </a:tblGrid>
              <a:tr h="1860525">
                <a:tc>
                  <a:txBody>
                    <a:bodyPr/>
                    <a:lstStyle/>
                    <a:p>
                      <a:pPr indent="0" lvl="0" marL="0" rtl="0" algn="l">
                        <a:spcBef>
                          <a:spcPts val="0"/>
                        </a:spcBef>
                        <a:spcAft>
                          <a:spcPts val="0"/>
                        </a:spcAft>
                        <a:buNone/>
                      </a:pPr>
                      <a:r>
                        <a:rPr lang="en" sz="1000"/>
                        <a:t>AEM</a:t>
                      </a:r>
                      <a:endParaRPr sz="1000"/>
                    </a:p>
                  </a:txBody>
                  <a:tcPr marT="91425" marB="91425" marR="91425" marL="91425"/>
                </a:tc>
                <a:tc>
                  <a:txBody>
                    <a:bodyPr/>
                    <a:lstStyle/>
                    <a:p>
                      <a:pPr indent="-292100" lvl="0" marL="457200" rtl="0" algn="l">
                        <a:lnSpc>
                          <a:spcPct val="115000"/>
                        </a:lnSpc>
                        <a:spcBef>
                          <a:spcPts val="800"/>
                        </a:spcBef>
                        <a:spcAft>
                          <a:spcPts val="0"/>
                        </a:spcAft>
                        <a:buClr>
                          <a:srgbClr val="172B4D"/>
                        </a:buClr>
                        <a:buSzPts val="1000"/>
                        <a:buChar char="●"/>
                      </a:pPr>
                      <a:r>
                        <a:rPr b="1" lang="en" sz="1000">
                          <a:solidFill>
                            <a:srgbClr val="172B4D"/>
                          </a:solidFill>
                          <a:highlight>
                            <a:srgbClr val="FFFFFF"/>
                          </a:highlight>
                        </a:rPr>
                        <a:t>Existing Components</a:t>
                      </a:r>
                      <a:endParaRPr b="1"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bg image/video - Authored</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Grid - Authored</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Column - Authored</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Text - Authored</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Char char="●"/>
                      </a:pPr>
                      <a:r>
                        <a:rPr b="1" lang="en" sz="1000">
                          <a:solidFill>
                            <a:srgbClr val="172B4D"/>
                          </a:solidFill>
                          <a:highlight>
                            <a:srgbClr val="FFFFFF"/>
                          </a:highlight>
                        </a:rPr>
                        <a:t>Core Component</a:t>
                      </a:r>
                      <a:endParaRPr b="1"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Carousel - Authored</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Content Fragment - Authored</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Char char="●"/>
                      </a:pPr>
                      <a:r>
                        <a:rPr b="1" lang="en" sz="1000">
                          <a:solidFill>
                            <a:srgbClr val="172B4D"/>
                          </a:solidFill>
                          <a:highlight>
                            <a:srgbClr val="FFFFFF"/>
                          </a:highlight>
                        </a:rPr>
                        <a:t>Possible New Components</a:t>
                      </a:r>
                      <a:endParaRPr b="1"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NGD Carousel Tiles (Tabbed Component) - Authored</a:t>
                      </a:r>
                      <a:endParaRPr sz="1000">
                        <a:solidFill>
                          <a:srgbClr val="172B4D"/>
                        </a:solidFill>
                        <a:highlight>
                          <a:srgbClr val="FFFFFF"/>
                        </a:highlight>
                      </a:endParaRPr>
                    </a:p>
                  </a:txBody>
                  <a:tcPr marT="91425" marB="91425" marR="91425" marL="91425"/>
                </a:tc>
              </a:tr>
              <a:tr h="837600">
                <a:tc>
                  <a:txBody>
                    <a:bodyPr/>
                    <a:lstStyle/>
                    <a:p>
                      <a:pPr indent="0" lvl="0" marL="0" rtl="0" algn="l">
                        <a:spcBef>
                          <a:spcPts val="0"/>
                        </a:spcBef>
                        <a:spcAft>
                          <a:spcPts val="0"/>
                        </a:spcAft>
                        <a:buNone/>
                      </a:pPr>
                      <a:r>
                        <a:rPr lang="en" sz="1000"/>
                        <a:t>Front-End</a:t>
                      </a:r>
                      <a:endParaRPr sz="1000"/>
                    </a:p>
                  </a:txBody>
                  <a:tcPr marT="91425" marB="91425" marR="91425" marL="91425"/>
                </a:tc>
                <a:tc>
                  <a:txBody>
                    <a:bodyPr/>
                    <a:lstStyle/>
                    <a:p>
                      <a:pPr indent="-292100" lvl="0" marL="457200" rtl="0" algn="l">
                        <a:lnSpc>
                          <a:spcPct val="115000"/>
                        </a:lnSpc>
                        <a:spcBef>
                          <a:spcPts val="800"/>
                        </a:spcBef>
                        <a:spcAft>
                          <a:spcPts val="0"/>
                        </a:spcAft>
                        <a:buClr>
                          <a:srgbClr val="172B4D"/>
                        </a:buClr>
                        <a:buSzPts val="1000"/>
                        <a:buAutoNum type="arabicPeriod"/>
                      </a:pPr>
                      <a:r>
                        <a:rPr lang="en" sz="1000">
                          <a:solidFill>
                            <a:srgbClr val="172B4D"/>
                          </a:solidFill>
                          <a:highlight>
                            <a:srgbClr val="FFFFFF"/>
                          </a:highlight>
                        </a:rPr>
                        <a:t>Grid AEM Component (which has Video fields) - Grid is used to create the hero section or this Switch to fast reliable Verizon section from current site (lot of places we will use Grid Component)</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For creating the card placeholder will be provided for title, subtile and image. Actual data inside the cards will come from AEM end and looping (creating multiple) too will be done at AEM end.</a:t>
                      </a:r>
                      <a:endParaRPr sz="1000">
                        <a:solidFill>
                          <a:srgbClr val="172B4D"/>
                        </a:solidFill>
                        <a:highlight>
                          <a:srgbClr val="FFFFFF"/>
                        </a:highlight>
                      </a:endParaRPr>
                    </a:p>
                  </a:txBody>
                  <a:tcPr marT="91425" marB="91425" marR="91425" marL="91425"/>
                </a:tc>
              </a:tr>
              <a:tr h="326125">
                <a:tc>
                  <a:txBody>
                    <a:bodyPr/>
                    <a:lstStyle/>
                    <a:p>
                      <a:pPr indent="0" lvl="0" marL="0" rtl="0" algn="l">
                        <a:spcBef>
                          <a:spcPts val="0"/>
                        </a:spcBef>
                        <a:spcAft>
                          <a:spcPts val="0"/>
                        </a:spcAft>
                        <a:buNone/>
                      </a:pPr>
                      <a:r>
                        <a:rPr lang="en" sz="1000"/>
                        <a:t>Backend</a:t>
                      </a:r>
                      <a:endParaRPr sz="1000"/>
                    </a:p>
                  </a:txBody>
                  <a:tcPr marT="91425" marB="91425" marR="91425" marL="91425"/>
                </a:tc>
                <a:tc>
                  <a:txBody>
                    <a:bodyPr/>
                    <a:lstStyle/>
                    <a:p>
                      <a:pPr indent="0" lvl="0" marL="457200" rtl="0" algn="l">
                        <a:lnSpc>
                          <a:spcPct val="166667"/>
                        </a:lnSpc>
                        <a:spcBef>
                          <a:spcPts val="1500"/>
                        </a:spcBef>
                        <a:spcAft>
                          <a:spcPts val="0"/>
                        </a:spcAft>
                        <a:buNone/>
                      </a:pPr>
                      <a:r>
                        <a:rPr b="1" lang="en" sz="1000">
                          <a:solidFill>
                            <a:schemeClr val="dk1"/>
                          </a:solidFill>
                          <a:highlight>
                            <a:srgbClr val="FFFFFF"/>
                          </a:highlight>
                        </a:rPr>
                        <a:t>N/A</a:t>
                      </a:r>
                      <a:endParaRPr sz="1000">
                        <a:solidFill>
                          <a:srgbClr val="172B4D"/>
                        </a:solidFill>
                        <a:highlight>
                          <a:srgbClr val="FFFFFF"/>
                        </a:highlight>
                      </a:endParaRPr>
                    </a:p>
                  </a:txBody>
                  <a:tcPr marT="91425" marB="91425" marR="91425" marL="91425"/>
                </a:tc>
              </a:tr>
              <a:tr h="919150">
                <a:tc>
                  <a:txBody>
                    <a:bodyPr/>
                    <a:lstStyle/>
                    <a:p>
                      <a:pPr indent="0" lvl="0" marL="0" rtl="0" algn="l">
                        <a:spcBef>
                          <a:spcPts val="0"/>
                        </a:spcBef>
                        <a:spcAft>
                          <a:spcPts val="0"/>
                        </a:spcAft>
                        <a:buNone/>
                      </a:pPr>
                      <a:r>
                        <a:rPr lang="en" sz="1000">
                          <a:solidFill>
                            <a:schemeClr val="dk1"/>
                          </a:solidFill>
                        </a:rPr>
                        <a:t>Systems Impacted</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AEM &amp; AEM-FED</a:t>
                      </a:r>
                      <a:endParaRPr sz="1000"/>
                    </a:p>
                    <a:p>
                      <a:pPr indent="-292100" lvl="0" marL="457200" rtl="0" algn="l">
                        <a:spcBef>
                          <a:spcPts val="0"/>
                        </a:spcBef>
                        <a:spcAft>
                          <a:spcPts val="0"/>
                        </a:spcAft>
                        <a:buSzPts val="1000"/>
                        <a:buChar char="●"/>
                      </a:pPr>
                      <a:r>
                        <a:rPr lang="en" sz="1000">
                          <a:solidFill>
                            <a:schemeClr val="dk1"/>
                          </a:solidFill>
                        </a:rPr>
                        <a:t>Data Layer Tagging, Media Tagging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AEP, Adobe Target</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SOI</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NBX</a:t>
                      </a:r>
                      <a:endParaRPr sz="1000">
                        <a:solidFill>
                          <a:schemeClr val="dk1"/>
                        </a:solidFill>
                      </a:endParaRPr>
                    </a:p>
                  </a:txBody>
                  <a:tcPr marT="91425" marB="91425" marR="91425" marL="91425"/>
                </a:tc>
              </a:tr>
              <a:tr h="396450">
                <a:tc>
                  <a:txBody>
                    <a:bodyPr/>
                    <a:lstStyle/>
                    <a:p>
                      <a:pPr indent="0" lvl="0" marL="0" rtl="0" algn="l">
                        <a:spcBef>
                          <a:spcPts val="0"/>
                        </a:spcBef>
                        <a:spcAft>
                          <a:spcPts val="0"/>
                        </a:spcAft>
                        <a:buNone/>
                      </a:pPr>
                      <a:r>
                        <a:rPr lang="en" sz="1000">
                          <a:solidFill>
                            <a:schemeClr val="dk1"/>
                          </a:solidFill>
                        </a:rPr>
                        <a:t>Personalization</a:t>
                      </a:r>
                      <a:endParaRPr sz="1000"/>
                    </a:p>
                  </a:txBody>
                  <a:tcPr marT="91425" marB="91425" marR="91425" marL="91425"/>
                </a:tc>
                <a:tc>
                  <a:txBody>
                    <a:bodyPr/>
                    <a:lstStyle/>
                    <a:p>
                      <a:pPr indent="0" lvl="0" marL="0" rtl="0" algn="l">
                        <a:spcBef>
                          <a:spcPts val="0"/>
                        </a:spcBef>
                        <a:spcAft>
                          <a:spcPts val="0"/>
                        </a:spcAft>
                        <a:buNone/>
                      </a:pPr>
                      <a:r>
                        <a:rPr lang="en" sz="1000"/>
                        <a:t>Possibly but TBD.</a:t>
                      </a:r>
                      <a:endParaRPr sz="1000"/>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259"/>
          <p:cNvSpPr txBox="1"/>
          <p:nvPr>
            <p:ph type="title"/>
          </p:nvPr>
        </p:nvSpPr>
        <p:spPr>
          <a:xfrm>
            <a:off x="313325" y="76353"/>
            <a:ext cx="8229600" cy="301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All Our Best Devices Section</a:t>
            </a:r>
            <a:endParaRPr sz="1400"/>
          </a:p>
        </p:txBody>
      </p:sp>
      <p:pic>
        <p:nvPicPr>
          <p:cNvPr id="1768" name="Google Shape;1768;p259"/>
          <p:cNvPicPr preferRelativeResize="0"/>
          <p:nvPr/>
        </p:nvPicPr>
        <p:blipFill>
          <a:blip r:embed="rId3">
            <a:alphaModFix/>
          </a:blip>
          <a:stretch>
            <a:fillRect/>
          </a:stretch>
        </p:blipFill>
        <p:spPr>
          <a:xfrm>
            <a:off x="152400" y="570975"/>
            <a:ext cx="5359775" cy="3962926"/>
          </a:xfrm>
          <a:prstGeom prst="rect">
            <a:avLst/>
          </a:prstGeom>
          <a:noFill/>
          <a:ln>
            <a:noFill/>
          </a:ln>
        </p:spPr>
      </p:pic>
      <p:pic>
        <p:nvPicPr>
          <p:cNvPr id="1769" name="Google Shape;1769;p259"/>
          <p:cNvPicPr preferRelativeResize="0"/>
          <p:nvPr/>
        </p:nvPicPr>
        <p:blipFill>
          <a:blip r:embed="rId4">
            <a:alphaModFix/>
          </a:blip>
          <a:stretch>
            <a:fillRect/>
          </a:stretch>
        </p:blipFill>
        <p:spPr>
          <a:xfrm>
            <a:off x="6201250" y="570975"/>
            <a:ext cx="2305699" cy="4059974"/>
          </a:xfrm>
          <a:prstGeom prst="rect">
            <a:avLst/>
          </a:prstGeom>
          <a:noFill/>
          <a:ln>
            <a:noFill/>
          </a:ln>
        </p:spPr>
      </p:pic>
      <p:sp>
        <p:nvSpPr>
          <p:cNvPr id="1770" name="Google Shape;1770;p259"/>
          <p:cNvSpPr txBox="1"/>
          <p:nvPr/>
        </p:nvSpPr>
        <p:spPr>
          <a:xfrm>
            <a:off x="457200" y="272550"/>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Desktop</a:t>
            </a:r>
            <a:endParaRPr sz="1200">
              <a:solidFill>
                <a:schemeClr val="dk1"/>
              </a:solidFill>
              <a:latin typeface="Verizon NHG TX"/>
              <a:ea typeface="Verizon NHG TX"/>
              <a:cs typeface="Verizon NHG TX"/>
              <a:sym typeface="Verizon NHG TX"/>
            </a:endParaRPr>
          </a:p>
        </p:txBody>
      </p:sp>
      <p:sp>
        <p:nvSpPr>
          <p:cNvPr id="1771" name="Google Shape;1771;p259"/>
          <p:cNvSpPr txBox="1"/>
          <p:nvPr/>
        </p:nvSpPr>
        <p:spPr>
          <a:xfrm>
            <a:off x="7041150" y="151725"/>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Mobile</a:t>
            </a:r>
            <a:endParaRPr sz="1200">
              <a:solidFill>
                <a:schemeClr val="dk1"/>
              </a:solidFill>
              <a:latin typeface="Verizon NHG TX"/>
              <a:ea typeface="Verizon NHG TX"/>
              <a:cs typeface="Verizon NHG TX"/>
              <a:sym typeface="Verizon NHG TX"/>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260"/>
          <p:cNvSpPr txBox="1"/>
          <p:nvPr>
            <p:ph type="title"/>
          </p:nvPr>
        </p:nvSpPr>
        <p:spPr>
          <a:xfrm>
            <a:off x="376275" y="76354"/>
            <a:ext cx="8229600" cy="26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All Our Best Devices Section</a:t>
            </a:r>
            <a:endParaRPr sz="1400"/>
          </a:p>
        </p:txBody>
      </p:sp>
      <p:graphicFrame>
        <p:nvGraphicFramePr>
          <p:cNvPr id="1778" name="Google Shape;1778;p260"/>
          <p:cNvGraphicFramePr/>
          <p:nvPr/>
        </p:nvGraphicFramePr>
        <p:xfrm>
          <a:off x="214788" y="384225"/>
          <a:ext cx="3000000" cy="3000000"/>
        </p:xfrm>
        <a:graphic>
          <a:graphicData uri="http://schemas.openxmlformats.org/drawingml/2006/table">
            <a:tbl>
              <a:tblPr>
                <a:noFill/>
                <a:tableStyleId>{4FE136F2-7AA4-40EF-8684-0EF0600324E1}</a:tableStyleId>
              </a:tblPr>
              <a:tblGrid>
                <a:gridCol w="1118700"/>
                <a:gridCol w="7558375"/>
              </a:tblGrid>
              <a:tr h="1328575">
                <a:tc>
                  <a:txBody>
                    <a:bodyPr/>
                    <a:lstStyle/>
                    <a:p>
                      <a:pPr indent="0" lvl="0" marL="0" rtl="0" algn="l">
                        <a:spcBef>
                          <a:spcPts val="0"/>
                        </a:spcBef>
                        <a:spcAft>
                          <a:spcPts val="0"/>
                        </a:spcAft>
                        <a:buNone/>
                      </a:pPr>
                      <a:r>
                        <a:rPr lang="en" sz="1000"/>
                        <a:t>AEM</a:t>
                      </a:r>
                      <a:endParaRPr sz="1000"/>
                    </a:p>
                  </a:txBody>
                  <a:tcPr marT="91425" marB="91425" marR="91425" marL="91425"/>
                </a:tc>
                <a:tc>
                  <a:txBody>
                    <a:bodyPr/>
                    <a:lstStyle/>
                    <a:p>
                      <a:pPr indent="0" lvl="0" marL="457200" rtl="0" algn="l">
                        <a:lnSpc>
                          <a:spcPct val="50000"/>
                        </a:lnSpc>
                        <a:spcBef>
                          <a:spcPts val="800"/>
                        </a:spcBef>
                        <a:spcAft>
                          <a:spcPts val="0"/>
                        </a:spcAft>
                        <a:buNone/>
                      </a:pPr>
                      <a:r>
                        <a:rPr b="1" lang="en" sz="1000">
                          <a:solidFill>
                            <a:srgbClr val="172B4D"/>
                          </a:solidFill>
                          <a:highlight>
                            <a:srgbClr val="FFFFFF"/>
                          </a:highlight>
                        </a:rPr>
                        <a:t>Existing Components</a:t>
                      </a:r>
                      <a:r>
                        <a:rPr lang="en" sz="1000">
                          <a:solidFill>
                            <a:srgbClr val="172B4D"/>
                          </a:solidFill>
                          <a:highlight>
                            <a:srgbClr val="FFFFFF"/>
                          </a:highlight>
                        </a:rPr>
                        <a:t> - </a:t>
                      </a:r>
                      <a:r>
                        <a:rPr lang="en" sz="1000">
                          <a:solidFill>
                            <a:srgbClr val="172B4D"/>
                          </a:solidFill>
                          <a:highlight>
                            <a:schemeClr val="lt1"/>
                          </a:highlight>
                        </a:rPr>
                        <a:t>Experience Fragment, Section, Grid, Text, Button</a:t>
                      </a:r>
                      <a:endParaRPr sz="1000">
                        <a:solidFill>
                          <a:srgbClr val="172B4D"/>
                        </a:solidFill>
                        <a:highlight>
                          <a:srgbClr val="FFFFFF"/>
                        </a:highlight>
                      </a:endParaRPr>
                    </a:p>
                    <a:p>
                      <a:pPr indent="0" lvl="0" marL="457200" rtl="0" algn="l">
                        <a:lnSpc>
                          <a:spcPct val="50000"/>
                        </a:lnSpc>
                        <a:spcBef>
                          <a:spcPts val="800"/>
                        </a:spcBef>
                        <a:spcAft>
                          <a:spcPts val="0"/>
                        </a:spcAft>
                        <a:buNone/>
                      </a:pPr>
                      <a:r>
                        <a:rPr b="1" lang="en" sz="1000">
                          <a:solidFill>
                            <a:srgbClr val="172B4D"/>
                          </a:solidFill>
                          <a:highlight>
                            <a:srgbClr val="FFFFFF"/>
                          </a:highlight>
                        </a:rPr>
                        <a:t>New Components</a:t>
                      </a:r>
                      <a:r>
                        <a:rPr lang="en" sz="1000">
                          <a:solidFill>
                            <a:srgbClr val="172B4D"/>
                          </a:solidFill>
                          <a:highlight>
                            <a:srgbClr val="FFFFFF"/>
                          </a:highlight>
                        </a:rPr>
                        <a:t> - NGD Product Tiles (Copy of existing Product Component)</a:t>
                      </a:r>
                      <a:endParaRPr sz="1000">
                        <a:solidFill>
                          <a:srgbClr val="172B4D"/>
                        </a:solidFill>
                        <a:highlight>
                          <a:srgbClr val="FFFFFF"/>
                        </a:highlight>
                      </a:endParaRPr>
                    </a:p>
                    <a:p>
                      <a:pPr indent="-292100" lvl="0" marL="457200" rtl="0" algn="l">
                        <a:lnSpc>
                          <a:spcPct val="115000"/>
                        </a:lnSpc>
                        <a:spcBef>
                          <a:spcPts val="800"/>
                        </a:spcBef>
                        <a:spcAft>
                          <a:spcPts val="0"/>
                        </a:spcAft>
                        <a:buClr>
                          <a:srgbClr val="172B4D"/>
                        </a:buClr>
                        <a:buSzPts val="1000"/>
                        <a:buAutoNum type="arabicPeriod"/>
                      </a:pPr>
                      <a:r>
                        <a:rPr lang="en" sz="1000">
                          <a:solidFill>
                            <a:srgbClr val="172B4D"/>
                          </a:solidFill>
                          <a:highlight>
                            <a:srgbClr val="FFFFFF"/>
                          </a:highlight>
                        </a:rPr>
                        <a:t>We plan to use the Tab Component, In each tab we are going to add NGD Carousel Component.</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In NGD Carousel Component dialog, will have multifield of Content Fragment path, we need to select the paths of Content Fragments with the product data.</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Product data is made available to AEM by calling a SOE API (/getProductList) when the content is published.</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The carousel component will have a dropdown to select the variation of cards.</a:t>
                      </a:r>
                      <a:endParaRPr sz="1000">
                        <a:solidFill>
                          <a:srgbClr val="172B4D"/>
                        </a:solidFill>
                        <a:highlight>
                          <a:srgbClr val="FFFFFF"/>
                        </a:highlight>
                      </a:endParaRPr>
                    </a:p>
                  </a:txBody>
                  <a:tcPr marT="91425" marB="91425" marR="91425" marL="91425"/>
                </a:tc>
              </a:tr>
              <a:tr h="654575">
                <a:tc>
                  <a:txBody>
                    <a:bodyPr/>
                    <a:lstStyle/>
                    <a:p>
                      <a:pPr indent="0" lvl="0" marL="0" rtl="0" algn="l">
                        <a:spcBef>
                          <a:spcPts val="0"/>
                        </a:spcBef>
                        <a:spcAft>
                          <a:spcPts val="0"/>
                        </a:spcAft>
                        <a:buNone/>
                      </a:pPr>
                      <a:r>
                        <a:rPr lang="en" sz="1000"/>
                        <a:t>Front-End</a:t>
                      </a:r>
                      <a:endParaRPr sz="1000"/>
                    </a:p>
                  </a:txBody>
                  <a:tcPr marT="91425" marB="91425" marR="91425" marL="91425"/>
                </a:tc>
                <a:tc>
                  <a:txBody>
                    <a:bodyPr/>
                    <a:lstStyle/>
                    <a:p>
                      <a:pPr indent="-292100" lvl="0" marL="457200" rtl="0" algn="l">
                        <a:lnSpc>
                          <a:spcPct val="115000"/>
                        </a:lnSpc>
                        <a:spcBef>
                          <a:spcPts val="800"/>
                        </a:spcBef>
                        <a:spcAft>
                          <a:spcPts val="0"/>
                        </a:spcAft>
                        <a:buClr>
                          <a:srgbClr val="172B4D"/>
                        </a:buClr>
                        <a:buSzPts val="1000"/>
                        <a:buAutoNum type="arabicPeriod"/>
                      </a:pPr>
                      <a:r>
                        <a:rPr lang="en" sz="1000">
                          <a:solidFill>
                            <a:srgbClr val="172B4D"/>
                          </a:solidFill>
                          <a:highlight>
                            <a:srgbClr val="FFFFFF"/>
                          </a:highlight>
                        </a:rPr>
                        <a:t>This will be a personalised component, personalisation approach (contextual or Api based is yet to be decided). Similar cards are present on the existing website, it can be reused partially.</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Card will be created in FE but the all the text that appears over the card is added from AEM with FE placeholders for it.</a:t>
                      </a:r>
                      <a:endParaRPr sz="1000">
                        <a:solidFill>
                          <a:srgbClr val="172B4D"/>
                        </a:solidFill>
                        <a:highlight>
                          <a:srgbClr val="FFFFFF"/>
                        </a:highlight>
                      </a:endParaRPr>
                    </a:p>
                  </a:txBody>
                  <a:tcPr marT="91425" marB="91425" marR="91425" marL="91425"/>
                </a:tc>
              </a:tr>
              <a:tr h="320000">
                <a:tc>
                  <a:txBody>
                    <a:bodyPr/>
                    <a:lstStyle/>
                    <a:p>
                      <a:pPr indent="0" lvl="0" marL="0" rtl="0" algn="l">
                        <a:spcBef>
                          <a:spcPts val="0"/>
                        </a:spcBef>
                        <a:spcAft>
                          <a:spcPts val="0"/>
                        </a:spcAft>
                        <a:buNone/>
                      </a:pPr>
                      <a:r>
                        <a:rPr lang="en" sz="1000"/>
                        <a:t>Backend</a:t>
                      </a:r>
                      <a:endParaRPr sz="1000"/>
                    </a:p>
                  </a:txBody>
                  <a:tcPr marT="91425" marB="91425" marR="91425" marL="91425"/>
                </a:tc>
                <a:tc>
                  <a:txBody>
                    <a:bodyPr/>
                    <a:lstStyle/>
                    <a:p>
                      <a:pPr indent="0" lvl="0" marL="0" rtl="0" algn="l">
                        <a:lnSpc>
                          <a:spcPct val="166667"/>
                        </a:lnSpc>
                        <a:spcBef>
                          <a:spcPts val="1500"/>
                        </a:spcBef>
                        <a:spcAft>
                          <a:spcPts val="0"/>
                        </a:spcAft>
                        <a:buNone/>
                      </a:pPr>
                      <a:r>
                        <a:rPr lang="en" sz="1000">
                          <a:solidFill>
                            <a:schemeClr val="dk1"/>
                          </a:solidFill>
                          <a:highlight>
                            <a:srgbClr val="FFFFFF"/>
                          </a:highlight>
                        </a:rPr>
                        <a:t>Existing SOE API /getProductList might be used by AEM at the time of publishing.</a:t>
                      </a:r>
                      <a:endParaRPr sz="1000">
                        <a:solidFill>
                          <a:srgbClr val="172B4D"/>
                        </a:solidFill>
                        <a:highlight>
                          <a:srgbClr val="FFFFFF"/>
                        </a:highlight>
                      </a:endParaRPr>
                    </a:p>
                  </a:txBody>
                  <a:tcPr marT="91425" marB="91425" marR="91425" marL="91425"/>
                </a:tc>
              </a:tr>
              <a:tr h="465475">
                <a:tc>
                  <a:txBody>
                    <a:bodyPr/>
                    <a:lstStyle/>
                    <a:p>
                      <a:pPr indent="0" lvl="0" marL="0" rtl="0" algn="l">
                        <a:spcBef>
                          <a:spcPts val="0"/>
                        </a:spcBef>
                        <a:spcAft>
                          <a:spcPts val="0"/>
                        </a:spcAft>
                        <a:buNone/>
                      </a:pPr>
                      <a:r>
                        <a:rPr lang="en" sz="1000">
                          <a:solidFill>
                            <a:schemeClr val="dk1"/>
                          </a:solidFill>
                        </a:rPr>
                        <a:t>Systems Impacted</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AEM &amp; AEM-FED</a:t>
                      </a:r>
                      <a:endParaRPr sz="1000"/>
                    </a:p>
                    <a:p>
                      <a:pPr indent="-292100" lvl="0" marL="457200" rtl="0" algn="l">
                        <a:spcBef>
                          <a:spcPts val="0"/>
                        </a:spcBef>
                        <a:spcAft>
                          <a:spcPts val="0"/>
                        </a:spcAft>
                        <a:buSzPts val="1000"/>
                        <a:buChar char="●"/>
                      </a:pPr>
                      <a:r>
                        <a:rPr lang="en" sz="1000">
                          <a:solidFill>
                            <a:schemeClr val="dk1"/>
                          </a:solidFill>
                        </a:rPr>
                        <a:t>Data Layer Tagging, Media Tagging and SOE</a:t>
                      </a:r>
                      <a:endParaRPr sz="1000">
                        <a:solidFill>
                          <a:schemeClr val="dk1"/>
                        </a:solidFill>
                      </a:endParaRPr>
                    </a:p>
                  </a:txBody>
                  <a:tcPr marT="91425" marB="91425" marR="91425" marL="91425"/>
                </a:tc>
              </a:tr>
              <a:tr h="1285800">
                <a:tc>
                  <a:txBody>
                    <a:bodyPr/>
                    <a:lstStyle/>
                    <a:p>
                      <a:pPr indent="0" lvl="0" marL="0" rtl="0" algn="l">
                        <a:spcBef>
                          <a:spcPts val="0"/>
                        </a:spcBef>
                        <a:spcAft>
                          <a:spcPts val="0"/>
                        </a:spcAft>
                        <a:buNone/>
                      </a:pPr>
                      <a:r>
                        <a:rPr lang="en" sz="1000">
                          <a:solidFill>
                            <a:schemeClr val="dk1"/>
                          </a:solidFill>
                        </a:rPr>
                        <a:t>Personalization</a:t>
                      </a:r>
                      <a:endParaRPr sz="1000"/>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rgbClr val="172B4D"/>
                          </a:solidFill>
                          <a:highlight>
                            <a:srgbClr val="FFFFFF"/>
                          </a:highlight>
                        </a:rPr>
                        <a:t>As per the latest discussion, the data on the tiles will be personalised, two approaches are being discussed for this personalisation;</a:t>
                      </a:r>
                      <a:endParaRPr sz="1000">
                        <a:solidFill>
                          <a:srgbClr val="172B4D"/>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000">
                          <a:solidFill>
                            <a:srgbClr val="172B4D"/>
                          </a:solidFill>
                          <a:highlight>
                            <a:srgbClr val="FFFFFF"/>
                          </a:highlight>
                        </a:rPr>
                        <a:t>Approach 1: Contextualisation - There will be different data sets on the AEM end and based on the signals, appropriate data will be displayed.</a:t>
                      </a:r>
                      <a:endParaRPr sz="1000">
                        <a:solidFill>
                          <a:srgbClr val="172B4D"/>
                        </a:solidFill>
                        <a:highlight>
                          <a:srgbClr val="FFFFFF"/>
                        </a:highlight>
                      </a:endParaRPr>
                    </a:p>
                    <a:p>
                      <a:pPr indent="0" lvl="0" marL="0" rtl="0" algn="l">
                        <a:lnSpc>
                          <a:spcPct val="115000"/>
                        </a:lnSpc>
                        <a:spcBef>
                          <a:spcPts val="800"/>
                        </a:spcBef>
                        <a:spcAft>
                          <a:spcPts val="0"/>
                        </a:spcAft>
                        <a:buNone/>
                      </a:pPr>
                      <a:r>
                        <a:rPr lang="en" sz="1000">
                          <a:solidFill>
                            <a:srgbClr val="172B4D"/>
                          </a:solidFill>
                          <a:highlight>
                            <a:srgbClr val="FFFFFF"/>
                          </a:highlight>
                        </a:rPr>
                        <a:t>Approach 2: API Call - An Api call will be made from JS to get the personalised data.</a:t>
                      </a:r>
                      <a:endParaRPr sz="1000"/>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261"/>
          <p:cNvSpPr txBox="1"/>
          <p:nvPr>
            <p:ph type="title"/>
          </p:nvPr>
        </p:nvSpPr>
        <p:spPr>
          <a:xfrm>
            <a:off x="322325" y="114729"/>
            <a:ext cx="8229600" cy="2628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My Plan Section</a:t>
            </a:r>
            <a:endParaRPr sz="1400"/>
          </a:p>
        </p:txBody>
      </p:sp>
      <p:pic>
        <p:nvPicPr>
          <p:cNvPr id="1785" name="Google Shape;1785;p261"/>
          <p:cNvPicPr preferRelativeResize="0"/>
          <p:nvPr/>
        </p:nvPicPr>
        <p:blipFill>
          <a:blip r:embed="rId3">
            <a:alphaModFix/>
          </a:blip>
          <a:stretch>
            <a:fillRect/>
          </a:stretch>
        </p:blipFill>
        <p:spPr>
          <a:xfrm>
            <a:off x="260325" y="695025"/>
            <a:ext cx="6657725" cy="3503849"/>
          </a:xfrm>
          <a:prstGeom prst="rect">
            <a:avLst/>
          </a:prstGeom>
          <a:noFill/>
          <a:ln>
            <a:noFill/>
          </a:ln>
        </p:spPr>
      </p:pic>
      <p:pic>
        <p:nvPicPr>
          <p:cNvPr id="1786" name="Google Shape;1786;p261"/>
          <p:cNvPicPr preferRelativeResize="0"/>
          <p:nvPr/>
        </p:nvPicPr>
        <p:blipFill>
          <a:blip r:embed="rId4">
            <a:alphaModFix/>
          </a:blip>
          <a:stretch>
            <a:fillRect/>
          </a:stretch>
        </p:blipFill>
        <p:spPr>
          <a:xfrm>
            <a:off x="7070450" y="682329"/>
            <a:ext cx="1921150" cy="4185132"/>
          </a:xfrm>
          <a:prstGeom prst="rect">
            <a:avLst/>
          </a:prstGeom>
          <a:noFill/>
          <a:ln>
            <a:noFill/>
          </a:ln>
        </p:spPr>
      </p:pic>
      <p:sp>
        <p:nvSpPr>
          <p:cNvPr id="1787" name="Google Shape;1787;p261"/>
          <p:cNvSpPr txBox="1"/>
          <p:nvPr/>
        </p:nvSpPr>
        <p:spPr>
          <a:xfrm>
            <a:off x="457200" y="348750"/>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Desktop</a:t>
            </a:r>
            <a:endParaRPr sz="1200">
              <a:solidFill>
                <a:schemeClr val="dk1"/>
              </a:solidFill>
              <a:latin typeface="Verizon NHG TX"/>
              <a:ea typeface="Verizon NHG TX"/>
              <a:cs typeface="Verizon NHG TX"/>
              <a:sym typeface="Verizon NHG TX"/>
            </a:endParaRPr>
          </a:p>
        </p:txBody>
      </p:sp>
      <p:sp>
        <p:nvSpPr>
          <p:cNvPr id="1788" name="Google Shape;1788;p261"/>
          <p:cNvSpPr txBox="1"/>
          <p:nvPr/>
        </p:nvSpPr>
        <p:spPr>
          <a:xfrm>
            <a:off x="7391850" y="272550"/>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Mobile</a:t>
            </a:r>
            <a:endParaRPr sz="1200">
              <a:solidFill>
                <a:schemeClr val="dk1"/>
              </a:solidFill>
              <a:latin typeface="Verizon NHG TX"/>
              <a:ea typeface="Verizon NHG TX"/>
              <a:cs typeface="Verizon NHG TX"/>
              <a:sym typeface="Verizon NHG TX"/>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262"/>
          <p:cNvSpPr txBox="1"/>
          <p:nvPr>
            <p:ph type="title"/>
          </p:nvPr>
        </p:nvSpPr>
        <p:spPr>
          <a:xfrm>
            <a:off x="403250" y="76354"/>
            <a:ext cx="8229600" cy="247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My Plan Section</a:t>
            </a:r>
            <a:endParaRPr sz="1400"/>
          </a:p>
        </p:txBody>
      </p:sp>
      <p:graphicFrame>
        <p:nvGraphicFramePr>
          <p:cNvPr id="1795" name="Google Shape;1795;p262"/>
          <p:cNvGraphicFramePr/>
          <p:nvPr/>
        </p:nvGraphicFramePr>
        <p:xfrm>
          <a:off x="327188" y="457225"/>
          <a:ext cx="3000000" cy="3000000"/>
        </p:xfrm>
        <a:graphic>
          <a:graphicData uri="http://schemas.openxmlformats.org/drawingml/2006/table">
            <a:tbl>
              <a:tblPr>
                <a:noFill/>
                <a:tableStyleId>{4FE136F2-7AA4-40EF-8684-0EF0600324E1}</a:tableStyleId>
              </a:tblPr>
              <a:tblGrid>
                <a:gridCol w="1205225"/>
                <a:gridCol w="7359450"/>
              </a:tblGrid>
              <a:tr h="1568375">
                <a:tc>
                  <a:txBody>
                    <a:bodyPr/>
                    <a:lstStyle/>
                    <a:p>
                      <a:pPr indent="0" lvl="0" marL="0" rtl="0" algn="l">
                        <a:spcBef>
                          <a:spcPts val="0"/>
                        </a:spcBef>
                        <a:spcAft>
                          <a:spcPts val="0"/>
                        </a:spcAft>
                        <a:buNone/>
                      </a:pPr>
                      <a:r>
                        <a:rPr lang="en" sz="1000"/>
                        <a:t>AEM</a:t>
                      </a:r>
                      <a:endParaRPr sz="1000"/>
                    </a:p>
                  </a:txBody>
                  <a:tcPr marT="91425" marB="91425" marR="91425" marL="91425"/>
                </a:tc>
                <a:tc>
                  <a:txBody>
                    <a:bodyPr/>
                    <a:lstStyle/>
                    <a:p>
                      <a:pPr indent="0" lvl="0" marL="457200" rtl="0" algn="l">
                        <a:lnSpc>
                          <a:spcPct val="115000"/>
                        </a:lnSpc>
                        <a:spcBef>
                          <a:spcPts val="800"/>
                        </a:spcBef>
                        <a:spcAft>
                          <a:spcPts val="0"/>
                        </a:spcAft>
                        <a:buNone/>
                      </a:pPr>
                      <a:r>
                        <a:rPr b="1" lang="en" sz="1000">
                          <a:solidFill>
                            <a:srgbClr val="172B4D"/>
                          </a:solidFill>
                          <a:highlight>
                            <a:srgbClr val="FFFFFF"/>
                          </a:highlight>
                        </a:rPr>
                        <a:t>Existing Components</a:t>
                      </a:r>
                      <a:r>
                        <a:rPr lang="en" sz="1000">
                          <a:solidFill>
                            <a:srgbClr val="172B4D"/>
                          </a:solidFill>
                          <a:highlight>
                            <a:srgbClr val="FFFFFF"/>
                          </a:highlight>
                        </a:rPr>
                        <a:t> - Section Container, Experience Fragment</a:t>
                      </a:r>
                      <a:endParaRPr sz="1000">
                        <a:solidFill>
                          <a:srgbClr val="172B4D"/>
                        </a:solidFill>
                        <a:highlight>
                          <a:srgbClr val="FFFFFF"/>
                        </a:highlight>
                      </a:endParaRPr>
                    </a:p>
                    <a:p>
                      <a:pPr indent="0" lvl="0" marL="457200" rtl="0" algn="l">
                        <a:lnSpc>
                          <a:spcPct val="115000"/>
                        </a:lnSpc>
                        <a:spcBef>
                          <a:spcPts val="800"/>
                        </a:spcBef>
                        <a:spcAft>
                          <a:spcPts val="0"/>
                        </a:spcAft>
                        <a:buNone/>
                      </a:pPr>
                      <a:r>
                        <a:rPr b="1" lang="en" sz="1000">
                          <a:solidFill>
                            <a:srgbClr val="172B4D"/>
                          </a:solidFill>
                          <a:highlight>
                            <a:srgbClr val="FFFFFF"/>
                          </a:highlight>
                        </a:rPr>
                        <a:t>New Components </a:t>
                      </a:r>
                      <a:r>
                        <a:rPr lang="en" sz="1000">
                          <a:solidFill>
                            <a:srgbClr val="172B4D"/>
                          </a:solidFill>
                          <a:highlight>
                            <a:srgbClr val="FFFFFF"/>
                          </a:highlight>
                        </a:rPr>
                        <a:t>- NGD My Plan Carousel</a:t>
                      </a:r>
                      <a:endParaRPr sz="1000">
                        <a:solidFill>
                          <a:srgbClr val="172B4D"/>
                        </a:solidFill>
                        <a:highlight>
                          <a:srgbClr val="FFFFFF"/>
                        </a:highlight>
                      </a:endParaRPr>
                    </a:p>
                    <a:p>
                      <a:pPr indent="-292100" lvl="0" marL="457200" rtl="0" algn="l">
                        <a:lnSpc>
                          <a:spcPct val="115000"/>
                        </a:lnSpc>
                        <a:spcBef>
                          <a:spcPts val="800"/>
                        </a:spcBef>
                        <a:spcAft>
                          <a:spcPts val="0"/>
                        </a:spcAft>
                        <a:buClr>
                          <a:srgbClr val="172B4D"/>
                        </a:buClr>
                        <a:buSzPts val="1000"/>
                        <a:buAutoNum type="arabicPeriod"/>
                      </a:pPr>
                      <a:r>
                        <a:rPr lang="en" sz="1000">
                          <a:solidFill>
                            <a:srgbClr val="172B4D"/>
                          </a:solidFill>
                          <a:highlight>
                            <a:srgbClr val="FFFFFF"/>
                          </a:highlight>
                        </a:rPr>
                        <a:t>We will be adding a section component and columns components to create the structure for the section and also provide background</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Text , Button components will be added</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For the plan cards, NGD Carousel component will be used, The carousel component dialog will have a multifield to provide content fragment paths</a:t>
                      </a:r>
                      <a:endParaRPr sz="1000">
                        <a:solidFill>
                          <a:srgbClr val="172B4D"/>
                        </a:solidFill>
                        <a:highlight>
                          <a:srgbClr val="FFFFFF"/>
                        </a:highlight>
                      </a:endParaRPr>
                    </a:p>
                  </a:txBody>
                  <a:tcPr marT="91425" marB="91425" marR="91425" marL="91425"/>
                </a:tc>
              </a:tr>
              <a:tr h="808575">
                <a:tc>
                  <a:txBody>
                    <a:bodyPr/>
                    <a:lstStyle/>
                    <a:p>
                      <a:pPr indent="0" lvl="0" marL="0" rtl="0" algn="l">
                        <a:spcBef>
                          <a:spcPts val="0"/>
                        </a:spcBef>
                        <a:spcAft>
                          <a:spcPts val="0"/>
                        </a:spcAft>
                        <a:buNone/>
                      </a:pPr>
                      <a:r>
                        <a:rPr lang="en" sz="1000"/>
                        <a:t>Front-End</a:t>
                      </a:r>
                      <a:endParaRPr sz="1000"/>
                    </a:p>
                  </a:txBody>
                  <a:tcPr marT="91425" marB="91425" marR="91425" marL="91425"/>
                </a:tc>
                <a:tc>
                  <a:txBody>
                    <a:bodyPr/>
                    <a:lstStyle/>
                    <a:p>
                      <a:pPr indent="-292100" lvl="0" marL="457200" rtl="0" algn="l">
                        <a:lnSpc>
                          <a:spcPct val="115000"/>
                        </a:lnSpc>
                        <a:spcBef>
                          <a:spcPts val="800"/>
                        </a:spcBef>
                        <a:spcAft>
                          <a:spcPts val="0"/>
                        </a:spcAft>
                        <a:buClr>
                          <a:srgbClr val="172B4D"/>
                        </a:buClr>
                        <a:buSzPts val="1000"/>
                        <a:buAutoNum type="arabicPeriod"/>
                      </a:pPr>
                      <a:r>
                        <a:rPr lang="en" sz="1000">
                          <a:solidFill>
                            <a:srgbClr val="172B4D"/>
                          </a:solidFill>
                          <a:highlight>
                            <a:srgbClr val="FFFFFF"/>
                          </a:highlight>
                        </a:rPr>
                        <a:t>This will be a personalized component, personalization approach (contextual or Api based is yet to be decided)</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Similar cards are present on the existing website, it can be reused partially</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AutoNum type="arabicPeriod"/>
                      </a:pPr>
                      <a:r>
                        <a:rPr lang="en" sz="1000">
                          <a:solidFill>
                            <a:srgbClr val="172B4D"/>
                          </a:solidFill>
                          <a:highlight>
                            <a:srgbClr val="FFFFFF"/>
                          </a:highlight>
                        </a:rPr>
                        <a:t>Card will be created at FE end but the all the text that appears over the card is added from AEM end, FE needs to provide placeholders for it.</a:t>
                      </a:r>
                      <a:endParaRPr sz="1000">
                        <a:solidFill>
                          <a:srgbClr val="172B4D"/>
                        </a:solidFill>
                        <a:highlight>
                          <a:srgbClr val="FFFFFF"/>
                        </a:highlight>
                      </a:endParaRPr>
                    </a:p>
                  </a:txBody>
                  <a:tcPr marT="91425" marB="91425" marR="91425" marL="91425"/>
                </a:tc>
              </a:tr>
              <a:tr h="249325">
                <a:tc>
                  <a:txBody>
                    <a:bodyPr/>
                    <a:lstStyle/>
                    <a:p>
                      <a:pPr indent="0" lvl="0" marL="0" rtl="0" algn="l">
                        <a:spcBef>
                          <a:spcPts val="0"/>
                        </a:spcBef>
                        <a:spcAft>
                          <a:spcPts val="0"/>
                        </a:spcAft>
                        <a:buNone/>
                      </a:pPr>
                      <a:r>
                        <a:rPr lang="en" sz="1000"/>
                        <a:t>Backend</a:t>
                      </a:r>
                      <a:endParaRPr sz="1000"/>
                    </a:p>
                  </a:txBody>
                  <a:tcPr marT="91425" marB="91425" marR="91425" marL="91425"/>
                </a:tc>
                <a:tc>
                  <a:txBody>
                    <a:bodyPr/>
                    <a:lstStyle/>
                    <a:p>
                      <a:pPr indent="0" lvl="0" marL="0" rtl="0" algn="l">
                        <a:lnSpc>
                          <a:spcPct val="166667"/>
                        </a:lnSpc>
                        <a:spcBef>
                          <a:spcPts val="1500"/>
                        </a:spcBef>
                        <a:spcAft>
                          <a:spcPts val="0"/>
                        </a:spcAft>
                        <a:buNone/>
                      </a:pPr>
                      <a:r>
                        <a:rPr lang="en" sz="1000">
                          <a:solidFill>
                            <a:schemeClr val="dk1"/>
                          </a:solidFill>
                          <a:highlight>
                            <a:srgbClr val="FFFFFF"/>
                          </a:highlight>
                        </a:rPr>
                        <a:t>N/A</a:t>
                      </a:r>
                      <a:endParaRPr sz="1000">
                        <a:solidFill>
                          <a:srgbClr val="172B4D"/>
                        </a:solidFill>
                        <a:highlight>
                          <a:srgbClr val="FFFFFF"/>
                        </a:highlight>
                      </a:endParaRPr>
                    </a:p>
                  </a:txBody>
                  <a:tcPr marT="91425" marB="91425" marR="91425" marL="91425"/>
                </a:tc>
              </a:tr>
              <a:tr h="731075">
                <a:tc>
                  <a:txBody>
                    <a:bodyPr/>
                    <a:lstStyle/>
                    <a:p>
                      <a:pPr indent="0" lvl="0" marL="0" rtl="0" algn="l">
                        <a:spcBef>
                          <a:spcPts val="0"/>
                        </a:spcBef>
                        <a:spcAft>
                          <a:spcPts val="0"/>
                        </a:spcAft>
                        <a:buNone/>
                      </a:pPr>
                      <a:r>
                        <a:rPr lang="en" sz="1000">
                          <a:solidFill>
                            <a:schemeClr val="dk1"/>
                          </a:solidFill>
                        </a:rPr>
                        <a:t>Systems Impacted</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AEM &amp; AEM-FED</a:t>
                      </a:r>
                      <a:endParaRPr sz="1000"/>
                    </a:p>
                    <a:p>
                      <a:pPr indent="-292100" lvl="0" marL="457200" rtl="0" algn="l">
                        <a:spcBef>
                          <a:spcPts val="0"/>
                        </a:spcBef>
                        <a:spcAft>
                          <a:spcPts val="0"/>
                        </a:spcAft>
                        <a:buSzPts val="1000"/>
                        <a:buChar char="●"/>
                      </a:pPr>
                      <a:r>
                        <a:rPr lang="en" sz="1000">
                          <a:solidFill>
                            <a:schemeClr val="dk1"/>
                          </a:solidFill>
                        </a:rPr>
                        <a:t>Data Layer Tagging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Media Tagging</a:t>
                      </a:r>
                      <a:endParaRPr sz="1000">
                        <a:solidFill>
                          <a:schemeClr val="dk1"/>
                        </a:solidFill>
                      </a:endParaRPr>
                    </a:p>
                  </a:txBody>
                  <a:tcPr marT="91425" marB="91425" marR="91425" marL="91425"/>
                </a:tc>
              </a:tr>
              <a:tr h="407500">
                <a:tc>
                  <a:txBody>
                    <a:bodyPr/>
                    <a:lstStyle/>
                    <a:p>
                      <a:pPr indent="0" lvl="0" marL="0" rtl="0" algn="l">
                        <a:spcBef>
                          <a:spcPts val="0"/>
                        </a:spcBef>
                        <a:spcAft>
                          <a:spcPts val="0"/>
                        </a:spcAft>
                        <a:buNone/>
                      </a:pPr>
                      <a:r>
                        <a:rPr lang="en" sz="1000">
                          <a:solidFill>
                            <a:schemeClr val="dk1"/>
                          </a:solidFill>
                        </a:rPr>
                        <a:t>Personalization</a:t>
                      </a:r>
                      <a:endParaRPr sz="1000"/>
                    </a:p>
                  </a:txBody>
                  <a:tcPr marT="91425" marB="91425" marR="91425" marL="91425"/>
                </a:tc>
                <a:tc>
                  <a:txBody>
                    <a:bodyPr/>
                    <a:lstStyle/>
                    <a:p>
                      <a:pPr indent="0" lvl="0" marL="0" rtl="0" algn="l">
                        <a:lnSpc>
                          <a:spcPct val="115000"/>
                        </a:lnSpc>
                        <a:spcBef>
                          <a:spcPts val="800"/>
                        </a:spcBef>
                        <a:spcAft>
                          <a:spcPts val="0"/>
                        </a:spcAft>
                        <a:buNone/>
                      </a:pPr>
                      <a:r>
                        <a:rPr lang="en" sz="1000">
                          <a:solidFill>
                            <a:srgbClr val="172B4D"/>
                          </a:solidFill>
                          <a:highlight>
                            <a:srgbClr val="FFFFFF"/>
                          </a:highlight>
                        </a:rPr>
                        <a:t>N/A</a:t>
                      </a:r>
                      <a:endParaRPr sz="1000"/>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236"/>
          <p:cNvSpPr txBox="1"/>
          <p:nvPr>
            <p:ph idx="12" type="sldNum"/>
          </p:nvPr>
        </p:nvSpPr>
        <p:spPr>
          <a:xfrm>
            <a:off x="8239498" y="4699506"/>
            <a:ext cx="228600" cy="22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
        <p:nvSpPr>
          <p:cNvPr id="1332" name="Google Shape;1332;p236"/>
          <p:cNvSpPr txBox="1"/>
          <p:nvPr>
            <p:ph type="title"/>
          </p:nvPr>
        </p:nvSpPr>
        <p:spPr>
          <a:xfrm>
            <a:off x="466525" y="536475"/>
            <a:ext cx="8220300" cy="33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Executive Summary</a:t>
            </a:r>
            <a:endParaRPr/>
          </a:p>
        </p:txBody>
      </p:sp>
      <p:sp>
        <p:nvSpPr>
          <p:cNvPr id="1333" name="Google Shape;1333;p236"/>
          <p:cNvSpPr/>
          <p:nvPr/>
        </p:nvSpPr>
        <p:spPr>
          <a:xfrm>
            <a:off x="3152700" y="1027250"/>
            <a:ext cx="2897100" cy="1632900"/>
          </a:xfrm>
          <a:prstGeom prst="rect">
            <a:avLst/>
          </a:prstGeom>
          <a:noFill/>
          <a:ln cap="flat" cmpd="sng" w="9525">
            <a:solidFill>
              <a:srgbClr val="C6B6B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Verizon NHG TX"/>
                <a:ea typeface="Verizon NHG TX"/>
                <a:cs typeface="Verizon NHG TX"/>
                <a:sym typeface="Verizon NHG TX"/>
              </a:rPr>
              <a:t>Impacted Systems</a:t>
            </a:r>
            <a:endParaRPr b="1" sz="1200">
              <a:latin typeface="Verizon NHG TX"/>
              <a:ea typeface="Verizon NHG TX"/>
              <a:cs typeface="Verizon NHG TX"/>
              <a:sym typeface="Verizon NHG TX"/>
            </a:endParaRPr>
          </a:p>
          <a:p>
            <a:pPr indent="-109220" lvl="0" marL="228600" rtl="0" algn="l">
              <a:lnSpc>
                <a:spcPct val="115000"/>
              </a:lnSpc>
              <a:spcBef>
                <a:spcPts val="1000"/>
              </a:spcBef>
              <a:spcAft>
                <a:spcPts val="0"/>
              </a:spcAft>
              <a:buClr>
                <a:srgbClr val="000000"/>
              </a:buClr>
              <a:buSzPts val="1000"/>
              <a:buFont typeface="Verizon NHG DS"/>
              <a:buChar char="●"/>
            </a:pPr>
            <a:r>
              <a:rPr lang="en" sz="1000">
                <a:latin typeface="Verizon NHG DS"/>
                <a:ea typeface="Verizon NHG DS"/>
                <a:cs typeface="Verizon NHG DS"/>
                <a:sym typeface="Verizon NHG DS"/>
              </a:rPr>
              <a:t>FED</a:t>
            </a:r>
            <a:endParaRPr sz="1000">
              <a:latin typeface="Verizon NHG DS"/>
              <a:ea typeface="Verizon NHG DS"/>
              <a:cs typeface="Verizon NHG DS"/>
              <a:sym typeface="Verizon NHG DS"/>
            </a:endParaRPr>
          </a:p>
          <a:p>
            <a:pPr indent="-109220" lvl="0" marL="228600" rtl="0" algn="l">
              <a:lnSpc>
                <a:spcPct val="115000"/>
              </a:lnSpc>
              <a:spcBef>
                <a:spcPts val="0"/>
              </a:spcBef>
              <a:spcAft>
                <a:spcPts val="0"/>
              </a:spcAft>
              <a:buClr>
                <a:srgbClr val="000000"/>
              </a:buClr>
              <a:buSzPts val="1000"/>
              <a:buFont typeface="Verizon NHG DS"/>
              <a:buChar char="●"/>
            </a:pPr>
            <a:r>
              <a:rPr lang="en" sz="1000">
                <a:solidFill>
                  <a:srgbClr val="000000"/>
                </a:solidFill>
                <a:latin typeface="Verizon NHG DS"/>
                <a:ea typeface="Verizon NHG DS"/>
                <a:cs typeface="Verizon NHG DS"/>
                <a:sym typeface="Verizon NHG DS"/>
              </a:rPr>
              <a:t>AEM</a:t>
            </a:r>
            <a:endParaRPr sz="1000">
              <a:solidFill>
                <a:srgbClr val="000000"/>
              </a:solidFill>
              <a:latin typeface="Verizon NHG DS"/>
              <a:ea typeface="Verizon NHG DS"/>
              <a:cs typeface="Verizon NHG DS"/>
              <a:sym typeface="Verizon NHG DS"/>
            </a:endParaRPr>
          </a:p>
          <a:p>
            <a:pPr indent="-109220" lvl="0" marL="228600" rtl="0" algn="l">
              <a:lnSpc>
                <a:spcPct val="115000"/>
              </a:lnSpc>
              <a:spcBef>
                <a:spcPts val="0"/>
              </a:spcBef>
              <a:spcAft>
                <a:spcPts val="0"/>
              </a:spcAft>
              <a:buClr>
                <a:srgbClr val="000000"/>
              </a:buClr>
              <a:buSzPts val="1000"/>
              <a:buFont typeface="Verizon NHG DS"/>
              <a:buChar char="●"/>
            </a:pPr>
            <a:r>
              <a:rPr lang="en" sz="1000">
                <a:latin typeface="Verizon NHG DS"/>
                <a:ea typeface="Verizon NHG DS"/>
                <a:cs typeface="Verizon NHG DS"/>
                <a:sym typeface="Verizon NHG DS"/>
              </a:rPr>
              <a:t>Target</a:t>
            </a:r>
            <a:endParaRPr sz="1000">
              <a:latin typeface="Verizon NHG DS"/>
              <a:ea typeface="Verizon NHG DS"/>
              <a:cs typeface="Verizon NHG DS"/>
              <a:sym typeface="Verizon NHG DS"/>
            </a:endParaRPr>
          </a:p>
          <a:p>
            <a:pPr indent="-109220" lvl="0" marL="228600" rtl="0" algn="l">
              <a:lnSpc>
                <a:spcPct val="115000"/>
              </a:lnSpc>
              <a:spcBef>
                <a:spcPts val="0"/>
              </a:spcBef>
              <a:spcAft>
                <a:spcPts val="0"/>
              </a:spcAft>
              <a:buClr>
                <a:srgbClr val="000000"/>
              </a:buClr>
              <a:buSzPts val="1000"/>
              <a:buFont typeface="Verizon NHG DS"/>
              <a:buChar char="●"/>
            </a:pPr>
            <a:r>
              <a:rPr lang="en" sz="1000">
                <a:solidFill>
                  <a:schemeClr val="dk1"/>
                </a:solidFill>
                <a:latin typeface="Verizon NHG DS"/>
                <a:ea typeface="Verizon NHG DS"/>
                <a:cs typeface="Verizon NHG DS"/>
                <a:sym typeface="Verizon NHG DS"/>
              </a:rPr>
              <a:t>SOE</a:t>
            </a:r>
            <a:endParaRPr sz="1000">
              <a:solidFill>
                <a:schemeClr val="dk1"/>
              </a:solidFill>
              <a:latin typeface="Verizon NHG DS"/>
              <a:ea typeface="Verizon NHG DS"/>
              <a:cs typeface="Verizon NHG DS"/>
              <a:sym typeface="Verizon NHG DS"/>
            </a:endParaRPr>
          </a:p>
          <a:p>
            <a:pPr indent="-109220" lvl="0" marL="228600" rtl="0" algn="l">
              <a:lnSpc>
                <a:spcPct val="115000"/>
              </a:lnSpc>
              <a:spcBef>
                <a:spcPts val="0"/>
              </a:spcBef>
              <a:spcAft>
                <a:spcPts val="0"/>
              </a:spcAft>
              <a:buClr>
                <a:srgbClr val="000000"/>
              </a:buClr>
              <a:buSzPts val="1000"/>
              <a:buFont typeface="Verizon NHG DS"/>
              <a:buChar char="●"/>
            </a:pPr>
            <a:r>
              <a:rPr lang="en" sz="1000">
                <a:solidFill>
                  <a:schemeClr val="dk1"/>
                </a:solidFill>
                <a:latin typeface="Verizon NHG DS"/>
                <a:ea typeface="Verizon NHG DS"/>
                <a:cs typeface="Verizon NHG DS"/>
                <a:sym typeface="Verizon NHG DS"/>
              </a:rPr>
              <a:t>CXP</a:t>
            </a:r>
            <a:endParaRPr sz="1000">
              <a:latin typeface="Verizon NHG DS"/>
              <a:ea typeface="Verizon NHG DS"/>
              <a:cs typeface="Verizon NHG DS"/>
              <a:sym typeface="Verizon NHG DS"/>
            </a:endParaRPr>
          </a:p>
          <a:p>
            <a:pPr indent="-109220" lvl="0" marL="228600" rtl="0" algn="l">
              <a:lnSpc>
                <a:spcPct val="115000"/>
              </a:lnSpc>
              <a:spcBef>
                <a:spcPts val="0"/>
              </a:spcBef>
              <a:spcAft>
                <a:spcPts val="0"/>
              </a:spcAft>
              <a:buClr>
                <a:srgbClr val="000000"/>
              </a:buClr>
              <a:buSzPts val="1000"/>
              <a:buFont typeface="Verizon NHG DS"/>
              <a:buChar char="●"/>
            </a:pPr>
            <a:r>
              <a:rPr lang="en" sz="1000">
                <a:latin typeface="Verizon NHG DS"/>
                <a:ea typeface="Verizon NHG DS"/>
                <a:cs typeface="Verizon NHG DS"/>
                <a:sym typeface="Verizon NHG DS"/>
              </a:rPr>
              <a:t>PEGA NBX</a:t>
            </a:r>
            <a:endParaRPr sz="1000">
              <a:latin typeface="Verizon NHG DS"/>
              <a:ea typeface="Verizon NHG DS"/>
              <a:cs typeface="Verizon NHG DS"/>
              <a:sym typeface="Verizon NHG DS"/>
            </a:endParaRPr>
          </a:p>
          <a:p>
            <a:pPr indent="0" lvl="0" marL="0" rtl="0" algn="l">
              <a:lnSpc>
                <a:spcPct val="115000"/>
              </a:lnSpc>
              <a:spcBef>
                <a:spcPts val="0"/>
              </a:spcBef>
              <a:spcAft>
                <a:spcPts val="0"/>
              </a:spcAft>
              <a:buNone/>
            </a:pPr>
            <a:r>
              <a:t/>
            </a:r>
            <a:endParaRPr sz="1000">
              <a:solidFill>
                <a:srgbClr val="000000"/>
              </a:solidFill>
              <a:latin typeface="Verizon NHG DS"/>
              <a:ea typeface="Verizon NHG DS"/>
              <a:cs typeface="Verizon NHG DS"/>
              <a:sym typeface="Verizon NHG DS"/>
            </a:endParaRPr>
          </a:p>
          <a:p>
            <a:pPr indent="0" lvl="0" marL="0" rtl="0" algn="l">
              <a:lnSpc>
                <a:spcPct val="115000"/>
              </a:lnSpc>
              <a:spcBef>
                <a:spcPts val="0"/>
              </a:spcBef>
              <a:spcAft>
                <a:spcPts val="0"/>
              </a:spcAft>
              <a:buNone/>
            </a:pPr>
            <a:r>
              <a:t/>
            </a:r>
            <a:endParaRPr sz="1000">
              <a:solidFill>
                <a:srgbClr val="000000"/>
              </a:solidFill>
              <a:latin typeface="Verizon NHG DS"/>
              <a:ea typeface="Verizon NHG DS"/>
              <a:cs typeface="Verizon NHG DS"/>
              <a:sym typeface="Verizon NHG DS"/>
            </a:endParaRPr>
          </a:p>
          <a:p>
            <a:pPr indent="0" lvl="0" marL="0" rtl="0" algn="l">
              <a:lnSpc>
                <a:spcPct val="115000"/>
              </a:lnSpc>
              <a:spcBef>
                <a:spcPts val="0"/>
              </a:spcBef>
              <a:spcAft>
                <a:spcPts val="0"/>
              </a:spcAft>
              <a:buNone/>
            </a:pPr>
            <a:r>
              <a:rPr lang="en" sz="1000">
                <a:solidFill>
                  <a:srgbClr val="000000"/>
                </a:solidFill>
                <a:latin typeface="Verizon NHG DS"/>
                <a:ea typeface="Verizon NHG DS"/>
                <a:cs typeface="Verizon NHG DS"/>
                <a:sym typeface="Verizon NHG DS"/>
              </a:rPr>
              <a:t> </a:t>
            </a:r>
            <a:endParaRPr sz="1000">
              <a:solidFill>
                <a:srgbClr val="000000"/>
              </a:solidFill>
              <a:latin typeface="Verizon NHG DS"/>
              <a:ea typeface="Verizon NHG DS"/>
              <a:cs typeface="Verizon NHG DS"/>
              <a:sym typeface="Verizon NHG DS"/>
            </a:endParaRPr>
          </a:p>
          <a:p>
            <a:pPr indent="0" lvl="0" marL="0" rtl="0" algn="l">
              <a:lnSpc>
                <a:spcPct val="115000"/>
              </a:lnSpc>
              <a:spcBef>
                <a:spcPts val="0"/>
              </a:spcBef>
              <a:spcAft>
                <a:spcPts val="0"/>
              </a:spcAft>
              <a:buNone/>
            </a:pPr>
            <a:r>
              <a:t/>
            </a:r>
            <a:endParaRPr sz="1000">
              <a:solidFill>
                <a:srgbClr val="000000"/>
              </a:solidFill>
              <a:latin typeface="Verizon NHG DS"/>
              <a:ea typeface="Verizon NHG DS"/>
              <a:cs typeface="Verizon NHG DS"/>
              <a:sym typeface="Verizon NHG DS"/>
            </a:endParaRPr>
          </a:p>
        </p:txBody>
      </p:sp>
      <p:sp>
        <p:nvSpPr>
          <p:cNvPr id="1334" name="Google Shape;1334;p236"/>
          <p:cNvSpPr txBox="1"/>
          <p:nvPr/>
        </p:nvSpPr>
        <p:spPr>
          <a:xfrm>
            <a:off x="6182675" y="1027250"/>
            <a:ext cx="2504100" cy="1632900"/>
          </a:xfrm>
          <a:prstGeom prst="rect">
            <a:avLst/>
          </a:prstGeom>
          <a:noFill/>
          <a:ln cap="flat" cmpd="sng" w="9525">
            <a:solidFill>
              <a:srgbClr val="C6B6B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000"/>
              </a:spcAft>
              <a:buNone/>
            </a:pPr>
            <a:r>
              <a:rPr b="1" lang="en" sz="1200">
                <a:solidFill>
                  <a:srgbClr val="000000"/>
                </a:solidFill>
                <a:latin typeface="Verizon NHG TX"/>
                <a:ea typeface="Verizon NHG TX"/>
                <a:cs typeface="Verizon NHG TX"/>
                <a:sym typeface="Verizon NHG TX"/>
              </a:rPr>
              <a:t>Key Players </a:t>
            </a:r>
            <a:endParaRPr b="1" sz="1200">
              <a:solidFill>
                <a:srgbClr val="000000"/>
              </a:solidFill>
              <a:latin typeface="Verizon NHG TX"/>
              <a:ea typeface="Verizon NHG TX"/>
              <a:cs typeface="Verizon NHG TX"/>
              <a:sym typeface="Verizon NHG TX"/>
            </a:endParaRPr>
          </a:p>
        </p:txBody>
      </p:sp>
      <p:sp>
        <p:nvSpPr>
          <p:cNvPr id="1335" name="Google Shape;1335;p236"/>
          <p:cNvSpPr txBox="1"/>
          <p:nvPr/>
        </p:nvSpPr>
        <p:spPr>
          <a:xfrm>
            <a:off x="3152700" y="2761800"/>
            <a:ext cx="2897100" cy="1719300"/>
          </a:xfrm>
          <a:prstGeom prst="rect">
            <a:avLst/>
          </a:prstGeom>
          <a:noFill/>
          <a:ln cap="flat" cmpd="sng" w="9525">
            <a:solidFill>
              <a:srgbClr val="C6B6B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Verizon NHG TX"/>
                <a:ea typeface="Verizon NHG TX"/>
                <a:cs typeface="Verizon NHG TX"/>
                <a:sym typeface="Verizon NHG TX"/>
              </a:rPr>
              <a:t>Risks &amp; Dependenc</a:t>
            </a:r>
            <a:r>
              <a:rPr b="1" lang="en" sz="1200">
                <a:latin typeface="Verizon NHG TX"/>
                <a:ea typeface="Verizon NHG TX"/>
                <a:cs typeface="Verizon NHG TX"/>
                <a:sym typeface="Verizon NHG TX"/>
              </a:rPr>
              <a:t>ies</a:t>
            </a:r>
            <a:endParaRPr b="1" sz="1200">
              <a:solidFill>
                <a:srgbClr val="000000"/>
              </a:solidFill>
              <a:latin typeface="Verizon NHG TX"/>
              <a:ea typeface="Verizon NHG TX"/>
              <a:cs typeface="Verizon NHG TX"/>
              <a:sym typeface="Verizon NHG TX"/>
            </a:endParaRPr>
          </a:p>
          <a:p>
            <a:pPr indent="-279400" lvl="0" marL="457200" rtl="0" algn="l">
              <a:spcBef>
                <a:spcPts val="1000"/>
              </a:spcBef>
              <a:spcAft>
                <a:spcPts val="0"/>
              </a:spcAft>
              <a:buClr>
                <a:schemeClr val="dk1"/>
              </a:buClr>
              <a:buSzPts val="800"/>
              <a:buFont typeface="Verizon NHG DS"/>
              <a:buChar char="●"/>
            </a:pPr>
            <a:r>
              <a:t/>
            </a:r>
            <a:endParaRPr sz="1000">
              <a:latin typeface="Verizon NHG DS"/>
              <a:ea typeface="Verizon NHG DS"/>
              <a:cs typeface="Verizon NHG DS"/>
              <a:sym typeface="Verizon NHG DS"/>
            </a:endParaRPr>
          </a:p>
        </p:txBody>
      </p:sp>
      <p:sp>
        <p:nvSpPr>
          <p:cNvPr id="1336" name="Google Shape;1336;p236"/>
          <p:cNvSpPr txBox="1"/>
          <p:nvPr/>
        </p:nvSpPr>
        <p:spPr>
          <a:xfrm>
            <a:off x="391250" y="2743752"/>
            <a:ext cx="2633700" cy="1737300"/>
          </a:xfrm>
          <a:prstGeom prst="rect">
            <a:avLst/>
          </a:prstGeom>
          <a:noFill/>
          <a:ln cap="flat" cmpd="sng" w="9525">
            <a:solidFill>
              <a:srgbClr val="C6B6B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Verizon NHG TX"/>
                <a:ea typeface="Verizon NHG TX"/>
                <a:cs typeface="Verizon NHG TX"/>
                <a:sym typeface="Verizon NHG TX"/>
              </a:rPr>
              <a:t>Benefits</a:t>
            </a:r>
            <a:endParaRPr b="1" sz="1200">
              <a:solidFill>
                <a:srgbClr val="000000"/>
              </a:solidFill>
              <a:latin typeface="Verizon NHG TX"/>
              <a:ea typeface="Verizon NHG TX"/>
              <a:cs typeface="Verizon NHG TX"/>
              <a:sym typeface="Verizon NHG TX"/>
            </a:endParaRPr>
          </a:p>
          <a:p>
            <a:pPr indent="-292100" lvl="0" marL="457200" rtl="0" algn="l">
              <a:lnSpc>
                <a:spcPct val="115000"/>
              </a:lnSpc>
              <a:spcBef>
                <a:spcPts val="1000"/>
              </a:spcBef>
              <a:spcAft>
                <a:spcPts val="0"/>
              </a:spcAft>
              <a:buClr>
                <a:schemeClr val="dk1"/>
              </a:buClr>
              <a:buSzPts val="1000"/>
              <a:buFont typeface="Verizon NHG DS"/>
              <a:buChar char="●"/>
            </a:pPr>
            <a:r>
              <a:rPr lang="en" sz="1000">
                <a:solidFill>
                  <a:schemeClr val="dk1"/>
                </a:solidFill>
                <a:latin typeface="Verizon NHG DS"/>
                <a:ea typeface="Verizon NHG DS"/>
                <a:cs typeface="Verizon NHG DS"/>
                <a:sym typeface="Verizon NHG DS"/>
              </a:rPr>
              <a:t>Streamline personalization experience</a:t>
            </a:r>
            <a:endParaRPr sz="1000">
              <a:solidFill>
                <a:schemeClr val="dk1"/>
              </a:solidFill>
              <a:latin typeface="Verizon NHG DS"/>
              <a:ea typeface="Verizon NHG DS"/>
              <a:cs typeface="Verizon NHG DS"/>
              <a:sym typeface="Verizon NHG DS"/>
            </a:endParaRPr>
          </a:p>
          <a:p>
            <a:pPr indent="-292100" lvl="0" marL="457200" rtl="0" algn="l">
              <a:lnSpc>
                <a:spcPct val="115000"/>
              </a:lnSpc>
              <a:spcBef>
                <a:spcPts val="0"/>
              </a:spcBef>
              <a:spcAft>
                <a:spcPts val="0"/>
              </a:spcAft>
              <a:buClr>
                <a:schemeClr val="dk1"/>
              </a:buClr>
              <a:buSzPts val="1000"/>
              <a:buFont typeface="Verizon NHG DS"/>
              <a:buChar char="●"/>
            </a:pPr>
            <a:r>
              <a:rPr lang="en" sz="1000">
                <a:solidFill>
                  <a:schemeClr val="dk1"/>
                </a:solidFill>
                <a:latin typeface="Verizon NHG DS"/>
                <a:ea typeface="Verizon NHG DS"/>
                <a:cs typeface="Verizon NHG DS"/>
                <a:sym typeface="Verizon NHG DS"/>
              </a:rPr>
              <a:t>Real Time personalization</a:t>
            </a:r>
            <a:endParaRPr sz="1000">
              <a:solidFill>
                <a:schemeClr val="dk1"/>
              </a:solidFill>
              <a:latin typeface="Verizon NHG DS"/>
              <a:ea typeface="Verizon NHG DS"/>
              <a:cs typeface="Verizon NHG DS"/>
              <a:sym typeface="Verizon NHG DS"/>
            </a:endParaRPr>
          </a:p>
          <a:p>
            <a:pPr indent="-292100" lvl="0" marL="457200" rtl="0" algn="l">
              <a:lnSpc>
                <a:spcPct val="115000"/>
              </a:lnSpc>
              <a:spcBef>
                <a:spcPts val="0"/>
              </a:spcBef>
              <a:spcAft>
                <a:spcPts val="0"/>
              </a:spcAft>
              <a:buClr>
                <a:schemeClr val="dk1"/>
              </a:buClr>
              <a:buSzPts val="1000"/>
              <a:buFont typeface="Verizon NHG DS"/>
              <a:buChar char="●"/>
            </a:pPr>
            <a:r>
              <a:rPr lang="en" sz="1000">
                <a:solidFill>
                  <a:schemeClr val="dk1"/>
                </a:solidFill>
                <a:latin typeface="Verizon NHG DS"/>
                <a:ea typeface="Verizon NHG DS"/>
                <a:cs typeface="Verizon NHG DS"/>
                <a:sym typeface="Verizon NHG DS"/>
              </a:rPr>
              <a:t>Increase revenue/market share</a:t>
            </a:r>
            <a:endParaRPr b="1" sz="1200">
              <a:latin typeface="Verizon NHG TX"/>
              <a:ea typeface="Verizon NHG TX"/>
              <a:cs typeface="Verizon NHG TX"/>
              <a:sym typeface="Verizon NHG TX"/>
            </a:endParaRPr>
          </a:p>
          <a:p>
            <a:pPr indent="0" lvl="0" marL="0" rtl="0" algn="l">
              <a:lnSpc>
                <a:spcPct val="115000"/>
              </a:lnSpc>
              <a:spcBef>
                <a:spcPts val="0"/>
              </a:spcBef>
              <a:spcAft>
                <a:spcPts val="0"/>
              </a:spcAft>
              <a:buNone/>
            </a:pPr>
            <a:r>
              <a:t/>
            </a:r>
            <a:endParaRPr sz="1000">
              <a:latin typeface="Verizon NHG DS"/>
              <a:ea typeface="Verizon NHG DS"/>
              <a:cs typeface="Verizon NHG DS"/>
              <a:sym typeface="Verizon NHG DS"/>
            </a:endParaRPr>
          </a:p>
        </p:txBody>
      </p:sp>
      <p:sp>
        <p:nvSpPr>
          <p:cNvPr id="1337" name="Google Shape;1337;p236"/>
          <p:cNvSpPr/>
          <p:nvPr/>
        </p:nvSpPr>
        <p:spPr>
          <a:xfrm>
            <a:off x="391325" y="1018452"/>
            <a:ext cx="2633700" cy="1645500"/>
          </a:xfrm>
          <a:prstGeom prst="rect">
            <a:avLst/>
          </a:prstGeom>
          <a:noFill/>
          <a:ln cap="flat" cmpd="sng" w="9525">
            <a:solidFill>
              <a:srgbClr val="C6B6B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latin typeface="Verizon NHG TX"/>
                <a:ea typeface="Verizon NHG TX"/>
                <a:cs typeface="Verizon NHG TX"/>
                <a:sym typeface="Verizon NHG TX"/>
              </a:rPr>
              <a:t>Project Overview</a:t>
            </a:r>
            <a:endParaRPr b="1" sz="1200">
              <a:solidFill>
                <a:srgbClr val="000000"/>
              </a:solidFill>
              <a:latin typeface="Verizon NHG TX"/>
              <a:ea typeface="Verizon NHG TX"/>
              <a:cs typeface="Verizon NHG TX"/>
              <a:sym typeface="Verizon NHG TX"/>
            </a:endParaRPr>
          </a:p>
          <a:p>
            <a:pPr indent="-171450" lvl="0" marL="228600" rtl="0" algn="l">
              <a:spcBef>
                <a:spcPts val="1000"/>
              </a:spcBef>
              <a:spcAft>
                <a:spcPts val="0"/>
              </a:spcAft>
              <a:buClr>
                <a:schemeClr val="dk1"/>
              </a:buClr>
              <a:buSzPts val="900"/>
              <a:buFont typeface="Verizon NHG DS"/>
              <a:buChar char="●"/>
            </a:pPr>
            <a:r>
              <a:rPr lang="en" sz="950">
                <a:solidFill>
                  <a:schemeClr val="dk1"/>
                </a:solidFill>
                <a:highlight>
                  <a:srgbClr val="FFFFFF"/>
                </a:highlight>
                <a:latin typeface="Verizon NHG DS"/>
                <a:ea typeface="Verizon NHG DS"/>
                <a:cs typeface="Verizon NHG DS"/>
                <a:sym typeface="Verizon NHG DS"/>
              </a:rPr>
              <a:t>Browse  Pages Architecture</a:t>
            </a:r>
            <a:endParaRPr sz="900">
              <a:solidFill>
                <a:schemeClr val="dk1"/>
              </a:solidFill>
              <a:latin typeface="Verizon NHG DS"/>
              <a:ea typeface="Verizon NHG DS"/>
              <a:cs typeface="Verizon NHG DS"/>
              <a:sym typeface="Verizon NHG D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Verizon NHG DS"/>
              <a:ea typeface="Verizon NHG DS"/>
              <a:cs typeface="Verizon NHG DS"/>
              <a:sym typeface="Verizon NHG DS"/>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Verizon NHG DS"/>
              <a:ea typeface="Verizon NHG DS"/>
              <a:cs typeface="Verizon NHG DS"/>
              <a:sym typeface="Verizon NHG DS"/>
            </a:endParaRPr>
          </a:p>
        </p:txBody>
      </p:sp>
      <p:sp>
        <p:nvSpPr>
          <p:cNvPr id="1338" name="Google Shape;1338;p236"/>
          <p:cNvSpPr/>
          <p:nvPr/>
        </p:nvSpPr>
        <p:spPr>
          <a:xfrm>
            <a:off x="6182725" y="2761800"/>
            <a:ext cx="2504100" cy="1719300"/>
          </a:xfrm>
          <a:prstGeom prst="rect">
            <a:avLst/>
          </a:prstGeom>
          <a:noFill/>
          <a:ln cap="flat" cmpd="sng" w="9525">
            <a:solidFill>
              <a:srgbClr val="C6B6B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Verizon NHG TX"/>
                <a:ea typeface="Verizon NHG TX"/>
                <a:cs typeface="Verizon NHG TX"/>
                <a:sym typeface="Verizon NHG TX"/>
              </a:rPr>
              <a:t>Title (e.g. Insights &amp; Models)</a:t>
            </a:r>
            <a:endParaRPr b="1" sz="1200">
              <a:solidFill>
                <a:srgbClr val="000000"/>
              </a:solidFill>
              <a:latin typeface="Verizon NHG TX"/>
              <a:ea typeface="Verizon NHG TX"/>
              <a:cs typeface="Verizon NHG TX"/>
              <a:sym typeface="Verizon NHG TX"/>
            </a:endParaRPr>
          </a:p>
          <a:p>
            <a:pPr indent="-109220" lvl="0" marL="228600" rtl="0" algn="l">
              <a:lnSpc>
                <a:spcPct val="96000"/>
              </a:lnSpc>
              <a:spcBef>
                <a:spcPts val="1000"/>
              </a:spcBef>
              <a:spcAft>
                <a:spcPts val="0"/>
              </a:spcAft>
              <a:buClr>
                <a:srgbClr val="000000"/>
              </a:buClr>
              <a:buSzPts val="1000"/>
              <a:buFont typeface="Verizon NHG DS"/>
              <a:buChar char="●"/>
            </a:pPr>
            <a:r>
              <a:rPr lang="en" sz="1000">
                <a:latin typeface="Verizon NHG DS"/>
                <a:ea typeface="Verizon NHG DS"/>
                <a:cs typeface="Verizon NHG DS"/>
                <a:sym typeface="Verizon NHG DS"/>
              </a:rPr>
              <a:t>AI/ML models</a:t>
            </a:r>
            <a:endParaRPr sz="1000">
              <a:latin typeface="Verizon NHG DS"/>
              <a:ea typeface="Verizon NHG DS"/>
              <a:cs typeface="Verizon NHG DS"/>
              <a:sym typeface="Verizon NHG DS"/>
            </a:endParaRPr>
          </a:p>
          <a:p>
            <a:pPr indent="0" lvl="0" marL="0" rtl="0" algn="l">
              <a:lnSpc>
                <a:spcPct val="96000"/>
              </a:lnSpc>
              <a:spcBef>
                <a:spcPts val="0"/>
              </a:spcBef>
              <a:spcAft>
                <a:spcPts val="0"/>
              </a:spcAft>
              <a:buNone/>
            </a:pPr>
            <a:r>
              <a:t/>
            </a:r>
            <a:endParaRPr sz="1000">
              <a:latin typeface="Verizon NHG DS"/>
              <a:ea typeface="Verizon NHG DS"/>
              <a:cs typeface="Verizon NHG DS"/>
              <a:sym typeface="Verizon NHG DS"/>
            </a:endParaRPr>
          </a:p>
        </p:txBody>
      </p:sp>
      <p:sp>
        <p:nvSpPr>
          <p:cNvPr id="1339" name="Google Shape;1339;p236"/>
          <p:cNvSpPr txBox="1"/>
          <p:nvPr/>
        </p:nvSpPr>
        <p:spPr>
          <a:xfrm>
            <a:off x="1036100" y="1685452"/>
            <a:ext cx="22200" cy="1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Verizon NHG TX"/>
              <a:ea typeface="Verizon NHG TX"/>
              <a:cs typeface="Verizon NHG TX"/>
              <a:sym typeface="Verizon NHG TX"/>
            </a:endParaRPr>
          </a:p>
        </p:txBody>
      </p:sp>
      <p:sp>
        <p:nvSpPr>
          <p:cNvPr id="1340" name="Google Shape;1340;p236"/>
          <p:cNvSpPr txBox="1"/>
          <p:nvPr/>
        </p:nvSpPr>
        <p:spPr>
          <a:xfrm>
            <a:off x="4130975" y="1417904"/>
            <a:ext cx="1888200" cy="1043100"/>
          </a:xfrm>
          <a:prstGeom prst="rect">
            <a:avLst/>
          </a:prstGeom>
          <a:noFill/>
          <a:ln>
            <a:noFill/>
          </a:ln>
        </p:spPr>
        <p:txBody>
          <a:bodyPr anchorCtr="0" anchor="t" bIns="0" lIns="0" spcFirstLastPara="1" rIns="0" wrap="square" tIns="0">
            <a:noAutofit/>
          </a:bodyPr>
          <a:lstStyle/>
          <a:p>
            <a:pPr indent="-109220" lvl="0" marL="228600" marR="0" rtl="0" algn="l">
              <a:lnSpc>
                <a:spcPct val="115000"/>
              </a:lnSpc>
              <a:spcBef>
                <a:spcPts val="0"/>
              </a:spcBef>
              <a:spcAft>
                <a:spcPts val="0"/>
              </a:spcAft>
              <a:buClr>
                <a:srgbClr val="000000"/>
              </a:buClr>
              <a:buSzPts val="1000"/>
              <a:buFont typeface="Verizon NHG DS"/>
              <a:buChar char="●"/>
            </a:pPr>
            <a:r>
              <a:rPr b="0" i="0" lang="en" sz="1000" u="none" cap="none" strike="noStrike">
                <a:solidFill>
                  <a:srgbClr val="000000"/>
                </a:solidFill>
                <a:latin typeface="Verizon NHG DS"/>
                <a:ea typeface="Verizon NHG DS"/>
                <a:cs typeface="Verizon NHG DS"/>
                <a:sym typeface="Verizon NHG DS"/>
              </a:rPr>
              <a:t>SOI </a:t>
            </a:r>
            <a:endParaRPr b="0" i="0" sz="1000" u="none" cap="none" strike="noStrike">
              <a:solidFill>
                <a:srgbClr val="000000"/>
              </a:solidFill>
              <a:latin typeface="Verizon NHG DS"/>
              <a:ea typeface="Verizon NHG DS"/>
              <a:cs typeface="Verizon NHG DS"/>
              <a:sym typeface="Verizon NHG DS"/>
            </a:endParaRPr>
          </a:p>
          <a:p>
            <a:pPr indent="-109220" lvl="0" marL="228600" marR="0" rtl="0" algn="l">
              <a:lnSpc>
                <a:spcPct val="115000"/>
              </a:lnSpc>
              <a:spcBef>
                <a:spcPts val="0"/>
              </a:spcBef>
              <a:spcAft>
                <a:spcPts val="0"/>
              </a:spcAft>
              <a:buSzPts val="1000"/>
              <a:buFont typeface="Verizon NHG DS"/>
              <a:buChar char="●"/>
            </a:pPr>
            <a:r>
              <a:rPr lang="en" sz="1000">
                <a:latin typeface="Verizon NHG DS"/>
                <a:ea typeface="Verizon NHG DS"/>
                <a:cs typeface="Verizon NHG DS"/>
                <a:sym typeface="Verizon NHG DS"/>
              </a:rPr>
              <a:t>Catalyst</a:t>
            </a:r>
            <a:endParaRPr sz="1000">
              <a:latin typeface="Verizon NHG DS"/>
              <a:ea typeface="Verizon NHG DS"/>
              <a:cs typeface="Verizon NHG DS"/>
              <a:sym typeface="Verizon NHG DS"/>
            </a:endParaRPr>
          </a:p>
          <a:p>
            <a:pPr indent="0" lvl="0" marL="0" marR="0" rtl="0" algn="l">
              <a:lnSpc>
                <a:spcPct val="115000"/>
              </a:lnSpc>
              <a:spcBef>
                <a:spcPts val="0"/>
              </a:spcBef>
              <a:spcAft>
                <a:spcPts val="0"/>
              </a:spcAft>
              <a:buNone/>
            </a:pPr>
            <a:r>
              <a:t/>
            </a:r>
            <a:endParaRPr sz="1000">
              <a:latin typeface="Verizon NHG DS"/>
              <a:ea typeface="Verizon NHG DS"/>
              <a:cs typeface="Verizon NHG DS"/>
              <a:sym typeface="Verizon NHG DS"/>
            </a:endParaRPr>
          </a:p>
          <a:p>
            <a:pPr indent="0" lvl="0" marL="457200" marR="0" rtl="0" algn="l">
              <a:lnSpc>
                <a:spcPct val="115000"/>
              </a:lnSpc>
              <a:spcBef>
                <a:spcPts val="0"/>
              </a:spcBef>
              <a:spcAft>
                <a:spcPts val="0"/>
              </a:spcAft>
              <a:buNone/>
            </a:pPr>
            <a:r>
              <a:t/>
            </a:r>
            <a:endParaRPr sz="1000">
              <a:latin typeface="Verizon NHG DS"/>
              <a:ea typeface="Verizon NHG DS"/>
              <a:cs typeface="Verizon NHG DS"/>
              <a:sym typeface="Verizon NHG DS"/>
            </a:endParaRPr>
          </a:p>
        </p:txBody>
      </p:sp>
      <p:graphicFrame>
        <p:nvGraphicFramePr>
          <p:cNvPr id="1341" name="Google Shape;1341;p236"/>
          <p:cNvGraphicFramePr/>
          <p:nvPr/>
        </p:nvGraphicFramePr>
        <p:xfrm>
          <a:off x="6376390" y="1464553"/>
          <a:ext cx="3000000" cy="3000000"/>
        </p:xfrm>
        <a:graphic>
          <a:graphicData uri="http://schemas.openxmlformats.org/drawingml/2006/table">
            <a:tbl>
              <a:tblPr bandRow="1" firstCol="1" firstRow="1">
                <a:noFill/>
                <a:tableStyleId>{F23F6EA5-A1C2-472E-97F1-0E4D6AA0481A}</a:tableStyleId>
              </a:tblPr>
              <a:tblGrid>
                <a:gridCol w="599400"/>
                <a:gridCol w="1612950"/>
              </a:tblGrid>
              <a:tr h="201825">
                <a:tc>
                  <a:txBody>
                    <a:bodyPr/>
                    <a:lstStyle/>
                    <a:p>
                      <a:pPr indent="0" lvl="0" marL="0" rtl="0" algn="l">
                        <a:spcBef>
                          <a:spcPts val="0"/>
                        </a:spcBef>
                        <a:spcAft>
                          <a:spcPts val="0"/>
                        </a:spcAft>
                        <a:buNone/>
                      </a:pPr>
                      <a:r>
                        <a:rPr lang="en" sz="800"/>
                        <a:t>Clarity ID</a:t>
                      </a:r>
                      <a:endParaRPr sz="800"/>
                    </a:p>
                  </a:txBody>
                  <a:tcPr marT="9125" marB="9125" marR="9125" marL="9125" anchor="ctr">
                    <a:lnL cap="flat" cmpd="sng" w="9525">
                      <a:solidFill>
                        <a:srgbClr val="FFFFFF"/>
                      </a:solidFill>
                      <a:prstDash val="solid"/>
                      <a:round/>
                      <a:headEnd len="sm" w="sm" type="none"/>
                      <a:tailEnd len="sm" w="sm" type="none"/>
                    </a:lnL>
                    <a:lnR cap="flat" cmpd="sng" w="9525">
                      <a:solidFill>
                        <a:srgbClr val="B7B7B7"/>
                      </a:solidFill>
                      <a:prstDash val="dot"/>
                      <a:round/>
                      <a:headEnd len="sm" w="sm" type="none"/>
                      <a:tailEnd len="sm" w="sm" type="none"/>
                    </a:lnR>
                    <a:lnT cap="flat" cmpd="sng" w="28575">
                      <a:solidFill>
                        <a:srgbClr val="FFFFFF"/>
                      </a:solidFill>
                      <a:prstDash val="solid"/>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96520" lvl="0" marL="137160" rtl="0" algn="l">
                        <a:spcBef>
                          <a:spcPts val="0"/>
                        </a:spcBef>
                        <a:spcAft>
                          <a:spcPts val="0"/>
                        </a:spcAft>
                        <a:buSzPts val="800"/>
                        <a:buChar char="●"/>
                      </a:pPr>
                      <a:r>
                        <a:rPr b="0" lang="en" sz="1150">
                          <a:solidFill>
                            <a:srgbClr val="1D1C1D"/>
                          </a:solidFill>
                          <a:highlight>
                            <a:srgbClr val="FFFFFF"/>
                          </a:highlight>
                          <a:latin typeface="Arial"/>
                          <a:ea typeface="Arial"/>
                          <a:cs typeface="Arial"/>
                          <a:sym typeface="Arial"/>
                        </a:rPr>
                        <a:t>VZ-00256577</a:t>
                      </a:r>
                      <a:endParaRPr b="0" sz="800"/>
                    </a:p>
                  </a:txBody>
                  <a:tcPr marT="9125" marB="9125" marR="9125" marL="9125" anchor="ctr">
                    <a:lnL cap="flat" cmpd="sng" w="9525">
                      <a:solidFill>
                        <a:srgbClr val="B7B7B7"/>
                      </a:solidFill>
                      <a:prstDash val="dot"/>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9525">
                      <a:solidFill>
                        <a:srgbClr val="B7B7B7"/>
                      </a:solidFill>
                      <a:prstDash val="dot"/>
                      <a:round/>
                      <a:headEnd len="sm" w="sm" type="none"/>
                      <a:tailEnd len="sm" w="sm" type="none"/>
                    </a:lnB>
                    <a:solidFill>
                      <a:srgbClr val="FFFFFF"/>
                    </a:solidFill>
                  </a:tcPr>
                </a:tc>
              </a:tr>
              <a:tr h="285350">
                <a:tc>
                  <a:txBody>
                    <a:bodyPr/>
                    <a:lstStyle/>
                    <a:p>
                      <a:pPr indent="0" lvl="0" marL="0" rtl="0" algn="l">
                        <a:spcBef>
                          <a:spcPts val="0"/>
                        </a:spcBef>
                        <a:spcAft>
                          <a:spcPts val="0"/>
                        </a:spcAft>
                        <a:buNone/>
                      </a:pPr>
                      <a:r>
                        <a:rPr lang="en" sz="800"/>
                        <a:t>Business Sponsor</a:t>
                      </a:r>
                      <a:endParaRPr sz="800"/>
                    </a:p>
                  </a:txBody>
                  <a:tcPr marT="9125" marB="9125" marR="9125" marL="9125" anchor="ctr">
                    <a:lnL cap="flat" cmpd="sng" w="9525">
                      <a:solidFill>
                        <a:srgbClr val="FFFFFF"/>
                      </a:solidFill>
                      <a:prstDash val="solid"/>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96520" lvl="0" marL="137160" rtl="0" algn="l">
                        <a:spcBef>
                          <a:spcPts val="0"/>
                        </a:spcBef>
                        <a:spcAft>
                          <a:spcPts val="0"/>
                        </a:spcAft>
                        <a:buSzPts val="800"/>
                        <a:buChar char="●"/>
                      </a:pPr>
                      <a:r>
                        <a:t/>
                      </a:r>
                      <a:endParaRPr sz="800"/>
                    </a:p>
                  </a:txBody>
                  <a:tcPr marT="9125" marB="9125" marR="9125" marL="9125" anchor="ctr">
                    <a:lnL cap="flat" cmpd="sng" w="9525">
                      <a:solidFill>
                        <a:srgbClr val="B7B7B7"/>
                      </a:solidFill>
                      <a:prstDash val="dot"/>
                      <a:round/>
                      <a:headEnd len="sm" w="sm" type="none"/>
                      <a:tailEnd len="sm" w="sm" type="none"/>
                    </a:lnL>
                    <a:lnR cap="flat" cmpd="sng" w="9525">
                      <a:solidFill>
                        <a:srgbClr val="FFFFFF"/>
                      </a:solidFill>
                      <a:prstDash val="solid"/>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r>
              <a:tr h="182550">
                <a:tc>
                  <a:txBody>
                    <a:bodyPr/>
                    <a:lstStyle/>
                    <a:p>
                      <a:pPr indent="0" lvl="0" marL="0" rtl="0" algn="l">
                        <a:spcBef>
                          <a:spcPts val="0"/>
                        </a:spcBef>
                        <a:spcAft>
                          <a:spcPts val="0"/>
                        </a:spcAft>
                        <a:buNone/>
                      </a:pPr>
                      <a:r>
                        <a:rPr lang="en" sz="800"/>
                        <a:t>RTE</a:t>
                      </a:r>
                      <a:endParaRPr sz="800"/>
                    </a:p>
                  </a:txBody>
                  <a:tcPr marT="9125" marB="9125" marR="9125" marL="9125" anchor="ctr">
                    <a:lnL cap="flat" cmpd="sng" w="9525">
                      <a:solidFill>
                        <a:srgbClr val="FFFFFF"/>
                      </a:solidFill>
                      <a:prstDash val="solid"/>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96520" lvl="0" marL="137160" rtl="0" algn="l">
                        <a:spcBef>
                          <a:spcPts val="0"/>
                        </a:spcBef>
                        <a:spcAft>
                          <a:spcPts val="0"/>
                        </a:spcAft>
                        <a:buSzPts val="800"/>
                        <a:buChar char="●"/>
                      </a:pPr>
                      <a:r>
                        <a:t/>
                      </a:r>
                      <a:endParaRPr sz="800"/>
                    </a:p>
                  </a:txBody>
                  <a:tcPr marT="9125" marB="9125" marR="9125" marL="9125" anchor="ctr">
                    <a:lnL cap="flat" cmpd="sng" w="9525">
                      <a:solidFill>
                        <a:srgbClr val="B7B7B7"/>
                      </a:solidFill>
                      <a:prstDash val="dot"/>
                      <a:round/>
                      <a:headEnd len="sm" w="sm" type="none"/>
                      <a:tailEnd len="sm" w="sm" type="none"/>
                    </a:lnL>
                    <a:lnR cap="flat" cmpd="sng" w="9525">
                      <a:solidFill>
                        <a:srgbClr val="FFFFFF"/>
                      </a:solidFill>
                      <a:prstDash val="solid"/>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r>
              <a:tr h="365375">
                <a:tc>
                  <a:txBody>
                    <a:bodyPr/>
                    <a:lstStyle/>
                    <a:p>
                      <a:pPr indent="0" lvl="0" marL="0" rtl="0" algn="l">
                        <a:spcBef>
                          <a:spcPts val="0"/>
                        </a:spcBef>
                        <a:spcAft>
                          <a:spcPts val="0"/>
                        </a:spcAft>
                        <a:buNone/>
                      </a:pPr>
                      <a:r>
                        <a:rPr lang="en" sz="800"/>
                        <a:t>Architects</a:t>
                      </a:r>
                      <a:endParaRPr sz="800"/>
                    </a:p>
                  </a:txBody>
                  <a:tcPr marT="9125" marB="9125" marR="9125" marL="9125" anchor="ctr">
                    <a:lnL cap="flat" cmpd="sng" w="9525">
                      <a:solidFill>
                        <a:srgbClr val="FFFFFF"/>
                      </a:solidFill>
                      <a:prstDash val="solid"/>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96520" lvl="0" marL="137160" rtl="0" algn="l">
                        <a:spcBef>
                          <a:spcPts val="0"/>
                        </a:spcBef>
                        <a:spcAft>
                          <a:spcPts val="0"/>
                        </a:spcAft>
                        <a:buClr>
                          <a:srgbClr val="000000"/>
                        </a:buClr>
                        <a:buSzPts val="800"/>
                        <a:buChar char="●"/>
                      </a:pPr>
                      <a:r>
                        <a:rPr lang="en" sz="1000">
                          <a:solidFill>
                            <a:schemeClr val="dk1"/>
                          </a:solidFill>
                          <a:latin typeface="Helvetica Neue"/>
                          <a:ea typeface="Helvetica Neue"/>
                          <a:cs typeface="Helvetica Neue"/>
                          <a:sym typeface="Helvetica Neue"/>
                        </a:rPr>
                        <a:t>Srinivasu Rao Pudi</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800">
                        <a:solidFill>
                          <a:srgbClr val="000000"/>
                        </a:solidFill>
                      </a:endParaRPr>
                    </a:p>
                  </a:txBody>
                  <a:tcPr marT="9125" marB="9125" marR="9125" marL="9125" anchor="ctr">
                    <a:lnL cap="flat" cmpd="sng" w="9525">
                      <a:solidFill>
                        <a:srgbClr val="B7B7B7"/>
                      </a:solidFill>
                      <a:prstDash val="dot"/>
                      <a:round/>
                      <a:headEnd len="sm" w="sm" type="none"/>
                      <a:tailEnd len="sm" w="sm" type="none"/>
                    </a:lnL>
                    <a:lnR cap="flat" cmpd="sng" w="9525">
                      <a:solidFill>
                        <a:srgbClr val="FFFFFF"/>
                      </a:solidFill>
                      <a:prstDash val="solid"/>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263"/>
          <p:cNvSpPr txBox="1"/>
          <p:nvPr>
            <p:ph type="title"/>
          </p:nvPr>
        </p:nvSpPr>
        <p:spPr>
          <a:xfrm>
            <a:off x="394250" y="76354"/>
            <a:ext cx="8229600" cy="274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Home Internet Section</a:t>
            </a:r>
            <a:endParaRPr sz="1400"/>
          </a:p>
        </p:txBody>
      </p:sp>
      <p:pic>
        <p:nvPicPr>
          <p:cNvPr id="1802" name="Google Shape;1802;p263"/>
          <p:cNvPicPr preferRelativeResize="0"/>
          <p:nvPr/>
        </p:nvPicPr>
        <p:blipFill>
          <a:blip r:embed="rId3">
            <a:alphaModFix/>
          </a:blip>
          <a:stretch>
            <a:fillRect/>
          </a:stretch>
        </p:blipFill>
        <p:spPr>
          <a:xfrm>
            <a:off x="152400" y="647175"/>
            <a:ext cx="5539626" cy="2500075"/>
          </a:xfrm>
          <a:prstGeom prst="rect">
            <a:avLst/>
          </a:prstGeom>
          <a:noFill/>
          <a:ln>
            <a:noFill/>
          </a:ln>
        </p:spPr>
      </p:pic>
      <p:pic>
        <p:nvPicPr>
          <p:cNvPr id="1803" name="Google Shape;1803;p263"/>
          <p:cNvPicPr preferRelativeResize="0"/>
          <p:nvPr/>
        </p:nvPicPr>
        <p:blipFill>
          <a:blip r:embed="rId4">
            <a:alphaModFix/>
          </a:blip>
          <a:stretch>
            <a:fillRect/>
          </a:stretch>
        </p:blipFill>
        <p:spPr>
          <a:xfrm>
            <a:off x="269300" y="3012375"/>
            <a:ext cx="4118850" cy="1654550"/>
          </a:xfrm>
          <a:prstGeom prst="rect">
            <a:avLst/>
          </a:prstGeom>
          <a:noFill/>
          <a:ln>
            <a:noFill/>
          </a:ln>
        </p:spPr>
      </p:pic>
      <p:pic>
        <p:nvPicPr>
          <p:cNvPr id="1804" name="Google Shape;1804;p263"/>
          <p:cNvPicPr preferRelativeResize="0"/>
          <p:nvPr/>
        </p:nvPicPr>
        <p:blipFill>
          <a:blip r:embed="rId5">
            <a:alphaModFix/>
          </a:blip>
          <a:stretch>
            <a:fillRect/>
          </a:stretch>
        </p:blipFill>
        <p:spPr>
          <a:xfrm>
            <a:off x="6403425" y="536600"/>
            <a:ext cx="2280750" cy="4094351"/>
          </a:xfrm>
          <a:prstGeom prst="rect">
            <a:avLst/>
          </a:prstGeom>
          <a:noFill/>
          <a:ln>
            <a:noFill/>
          </a:ln>
        </p:spPr>
      </p:pic>
      <p:sp>
        <p:nvSpPr>
          <p:cNvPr id="1805" name="Google Shape;1805;p263"/>
          <p:cNvSpPr txBox="1"/>
          <p:nvPr/>
        </p:nvSpPr>
        <p:spPr>
          <a:xfrm>
            <a:off x="457200" y="348750"/>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Desktop</a:t>
            </a:r>
            <a:endParaRPr sz="1200">
              <a:solidFill>
                <a:schemeClr val="dk1"/>
              </a:solidFill>
              <a:latin typeface="Verizon NHG TX"/>
              <a:ea typeface="Verizon NHG TX"/>
              <a:cs typeface="Verizon NHG TX"/>
              <a:sym typeface="Verizon NHG TX"/>
            </a:endParaRPr>
          </a:p>
        </p:txBody>
      </p:sp>
      <p:sp>
        <p:nvSpPr>
          <p:cNvPr id="1806" name="Google Shape;1806;p263"/>
          <p:cNvSpPr txBox="1"/>
          <p:nvPr/>
        </p:nvSpPr>
        <p:spPr>
          <a:xfrm>
            <a:off x="7391850" y="272550"/>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Mobile</a:t>
            </a:r>
            <a:endParaRPr sz="1200">
              <a:solidFill>
                <a:schemeClr val="dk1"/>
              </a:solidFill>
              <a:latin typeface="Verizon NHG TX"/>
              <a:ea typeface="Verizon NHG TX"/>
              <a:cs typeface="Verizon NHG TX"/>
              <a:sym typeface="Verizon NHG TX"/>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264"/>
          <p:cNvSpPr txBox="1"/>
          <p:nvPr>
            <p:ph type="title"/>
          </p:nvPr>
        </p:nvSpPr>
        <p:spPr>
          <a:xfrm>
            <a:off x="331300" y="-76046"/>
            <a:ext cx="8229600" cy="283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Home Internet Section</a:t>
            </a:r>
            <a:endParaRPr sz="1400"/>
          </a:p>
        </p:txBody>
      </p:sp>
      <p:graphicFrame>
        <p:nvGraphicFramePr>
          <p:cNvPr id="1813" name="Google Shape;1813;p264"/>
          <p:cNvGraphicFramePr/>
          <p:nvPr/>
        </p:nvGraphicFramePr>
        <p:xfrm>
          <a:off x="502513" y="207150"/>
          <a:ext cx="3000000" cy="3000000"/>
        </p:xfrm>
        <a:graphic>
          <a:graphicData uri="http://schemas.openxmlformats.org/drawingml/2006/table">
            <a:tbl>
              <a:tblPr>
                <a:noFill/>
                <a:tableStyleId>{4FE136F2-7AA4-40EF-8684-0EF0600324E1}</a:tableStyleId>
              </a:tblPr>
              <a:tblGrid>
                <a:gridCol w="830975"/>
                <a:gridCol w="7751675"/>
              </a:tblGrid>
              <a:tr h="1390675">
                <a:tc>
                  <a:txBody>
                    <a:bodyPr/>
                    <a:lstStyle/>
                    <a:p>
                      <a:pPr indent="0" lvl="0" marL="0" rtl="0" algn="l">
                        <a:spcBef>
                          <a:spcPts val="0"/>
                        </a:spcBef>
                        <a:spcAft>
                          <a:spcPts val="0"/>
                        </a:spcAft>
                        <a:buNone/>
                      </a:pPr>
                      <a:r>
                        <a:rPr lang="en" sz="1000"/>
                        <a:t>AEM</a:t>
                      </a:r>
                      <a:endParaRPr sz="1000"/>
                    </a:p>
                  </a:txBody>
                  <a:tcPr marT="91425" marB="91425" marR="91425" marL="91425"/>
                </a:tc>
                <a:tc>
                  <a:txBody>
                    <a:bodyPr/>
                    <a:lstStyle/>
                    <a:p>
                      <a:pPr indent="0" lvl="0" marL="0" rtl="0" algn="l">
                        <a:lnSpc>
                          <a:spcPct val="75000"/>
                        </a:lnSpc>
                        <a:spcBef>
                          <a:spcPts val="800"/>
                        </a:spcBef>
                        <a:spcAft>
                          <a:spcPts val="0"/>
                        </a:spcAft>
                        <a:buNone/>
                      </a:pPr>
                      <a:r>
                        <a:rPr b="1" lang="en" sz="1000">
                          <a:solidFill>
                            <a:srgbClr val="172B4D"/>
                          </a:solidFill>
                          <a:highlight>
                            <a:srgbClr val="FFFFFF"/>
                          </a:highlight>
                        </a:rPr>
                        <a:t>Components</a:t>
                      </a:r>
                      <a:endParaRPr b="1" sz="1000">
                        <a:solidFill>
                          <a:srgbClr val="172B4D"/>
                        </a:solidFill>
                        <a:highlight>
                          <a:srgbClr val="FFFFFF"/>
                        </a:highlight>
                      </a:endParaRPr>
                    </a:p>
                    <a:p>
                      <a:pPr indent="-292100" lvl="0" marL="457200" rtl="0" algn="l">
                        <a:lnSpc>
                          <a:spcPct val="75000"/>
                        </a:lnSpc>
                        <a:spcBef>
                          <a:spcPts val="800"/>
                        </a:spcBef>
                        <a:spcAft>
                          <a:spcPts val="0"/>
                        </a:spcAft>
                        <a:buClr>
                          <a:srgbClr val="172B4D"/>
                        </a:buClr>
                        <a:buSzPts val="1000"/>
                        <a:buChar char="●"/>
                      </a:pPr>
                      <a:r>
                        <a:rPr lang="en" sz="1000">
                          <a:solidFill>
                            <a:srgbClr val="172B4D"/>
                          </a:solidFill>
                          <a:highlight>
                            <a:srgbClr val="FFFFFF"/>
                          </a:highlight>
                        </a:rPr>
                        <a:t>Section Container</a:t>
                      </a:r>
                      <a:endParaRPr sz="1000">
                        <a:solidFill>
                          <a:srgbClr val="172B4D"/>
                        </a:solidFill>
                        <a:highlight>
                          <a:srgbClr val="FFFFFF"/>
                        </a:highlight>
                      </a:endParaRPr>
                    </a:p>
                    <a:p>
                      <a:pPr indent="-292100" lvl="0" marL="457200" rtl="0" algn="l">
                        <a:lnSpc>
                          <a:spcPct val="75000"/>
                        </a:lnSpc>
                        <a:spcBef>
                          <a:spcPts val="0"/>
                        </a:spcBef>
                        <a:spcAft>
                          <a:spcPts val="0"/>
                        </a:spcAft>
                        <a:buClr>
                          <a:srgbClr val="172B4D"/>
                        </a:buClr>
                        <a:buSzPts val="1000"/>
                        <a:buChar char="●"/>
                      </a:pPr>
                      <a:r>
                        <a:rPr lang="en" sz="1000">
                          <a:solidFill>
                            <a:srgbClr val="172B4D"/>
                          </a:solidFill>
                          <a:highlight>
                            <a:srgbClr val="FFFFFF"/>
                          </a:highlight>
                        </a:rPr>
                        <a:t>Address Checker</a:t>
                      </a:r>
                      <a:endParaRPr sz="1000">
                        <a:solidFill>
                          <a:srgbClr val="172B4D"/>
                        </a:solidFill>
                        <a:highlight>
                          <a:srgbClr val="FFFFFF"/>
                        </a:highlight>
                      </a:endParaRPr>
                    </a:p>
                    <a:p>
                      <a:pPr indent="-292100" lvl="0" marL="457200" rtl="0" algn="l">
                        <a:lnSpc>
                          <a:spcPct val="75000"/>
                        </a:lnSpc>
                        <a:spcBef>
                          <a:spcPts val="0"/>
                        </a:spcBef>
                        <a:spcAft>
                          <a:spcPts val="0"/>
                        </a:spcAft>
                        <a:buClr>
                          <a:srgbClr val="172B4D"/>
                        </a:buClr>
                        <a:buSzPts val="1000"/>
                        <a:buChar char="●"/>
                      </a:pPr>
                      <a:r>
                        <a:rPr lang="en" sz="1000">
                          <a:solidFill>
                            <a:srgbClr val="172B4D"/>
                          </a:solidFill>
                          <a:highlight>
                            <a:srgbClr val="FFFFFF"/>
                          </a:highlight>
                        </a:rPr>
                        <a:t>Promo Hero</a:t>
                      </a:r>
                      <a:endParaRPr sz="1000">
                        <a:solidFill>
                          <a:srgbClr val="172B4D"/>
                        </a:solidFill>
                        <a:highlight>
                          <a:srgbClr val="FFFFFF"/>
                        </a:highlight>
                      </a:endParaRPr>
                    </a:p>
                    <a:p>
                      <a:pPr indent="-292100" lvl="0" marL="457200" rtl="0" algn="l">
                        <a:lnSpc>
                          <a:spcPct val="75000"/>
                        </a:lnSpc>
                        <a:spcBef>
                          <a:spcPts val="0"/>
                        </a:spcBef>
                        <a:spcAft>
                          <a:spcPts val="0"/>
                        </a:spcAft>
                        <a:buClr>
                          <a:srgbClr val="172B4D"/>
                        </a:buClr>
                        <a:buSzPts val="1000"/>
                        <a:buChar char="●"/>
                      </a:pPr>
                      <a:r>
                        <a:rPr lang="en" sz="1000">
                          <a:solidFill>
                            <a:srgbClr val="172B4D"/>
                          </a:solidFill>
                          <a:highlight>
                            <a:srgbClr val="FFFFFF"/>
                          </a:highlight>
                        </a:rPr>
                        <a:t>NGD Carousel</a:t>
                      </a:r>
                      <a:endParaRPr sz="1000">
                        <a:solidFill>
                          <a:srgbClr val="172B4D"/>
                        </a:solidFill>
                        <a:highlight>
                          <a:srgbClr val="FFFFFF"/>
                        </a:highlight>
                      </a:endParaRPr>
                    </a:p>
                    <a:p>
                      <a:pPr indent="-292100" lvl="0" marL="457200" rtl="0" algn="l">
                        <a:lnSpc>
                          <a:spcPct val="75000"/>
                        </a:lnSpc>
                        <a:spcBef>
                          <a:spcPts val="0"/>
                        </a:spcBef>
                        <a:spcAft>
                          <a:spcPts val="0"/>
                        </a:spcAft>
                        <a:buClr>
                          <a:srgbClr val="172B4D"/>
                        </a:buClr>
                        <a:buSzPts val="1000"/>
                        <a:buChar char="●"/>
                      </a:pPr>
                      <a:r>
                        <a:rPr lang="en" sz="1000">
                          <a:solidFill>
                            <a:srgbClr val="172B4D"/>
                          </a:solidFill>
                          <a:highlight>
                            <a:srgbClr val="FFFFFF"/>
                          </a:highlight>
                        </a:rPr>
                        <a:t>Grid Component</a:t>
                      </a:r>
                      <a:endParaRPr sz="1000">
                        <a:solidFill>
                          <a:srgbClr val="172B4D"/>
                        </a:solidFill>
                        <a:highlight>
                          <a:srgbClr val="FFFFFF"/>
                        </a:highlight>
                      </a:endParaRPr>
                    </a:p>
                    <a:p>
                      <a:pPr indent="-292100" lvl="0" marL="457200" rtl="0" algn="l">
                        <a:lnSpc>
                          <a:spcPct val="75000"/>
                        </a:lnSpc>
                        <a:spcBef>
                          <a:spcPts val="0"/>
                        </a:spcBef>
                        <a:spcAft>
                          <a:spcPts val="0"/>
                        </a:spcAft>
                        <a:buClr>
                          <a:srgbClr val="172B4D"/>
                        </a:buClr>
                        <a:buSzPts val="1000"/>
                        <a:buChar char="●"/>
                      </a:pPr>
                      <a:r>
                        <a:rPr lang="en" sz="1000">
                          <a:solidFill>
                            <a:srgbClr val="172B4D"/>
                          </a:solidFill>
                          <a:highlight>
                            <a:srgbClr val="FFFFFF"/>
                          </a:highlight>
                        </a:rPr>
                        <a:t>Tiles (Internet Plan)</a:t>
                      </a:r>
                      <a:endParaRPr sz="1000">
                        <a:solidFill>
                          <a:srgbClr val="172B4D"/>
                        </a:solidFill>
                        <a:highlight>
                          <a:srgbClr val="FFFFFF"/>
                        </a:highlight>
                      </a:endParaRPr>
                    </a:p>
                    <a:p>
                      <a:pPr indent="0" lvl="0" marL="0" rtl="0" algn="l">
                        <a:lnSpc>
                          <a:spcPct val="75000"/>
                        </a:lnSpc>
                        <a:spcBef>
                          <a:spcPts val="800"/>
                        </a:spcBef>
                        <a:spcAft>
                          <a:spcPts val="0"/>
                        </a:spcAft>
                        <a:buNone/>
                      </a:pPr>
                      <a:r>
                        <a:rPr lang="en" sz="1000">
                          <a:solidFill>
                            <a:srgbClr val="172B4D"/>
                          </a:solidFill>
                          <a:highlight>
                            <a:srgbClr val="FFFFFF"/>
                          </a:highlight>
                        </a:rPr>
                        <a:t>Learn More modal would display Plan details as well as offers associated with a given plan. </a:t>
                      </a:r>
                      <a:r>
                        <a:rPr b="1" lang="en" sz="1000">
                          <a:solidFill>
                            <a:srgbClr val="172B4D"/>
                          </a:solidFill>
                          <a:highlight>
                            <a:srgbClr val="FFFFFF"/>
                          </a:highlight>
                        </a:rPr>
                        <a:t>TBD: If 2 different APIs, one to get Plan details and the other to get promotional offers would be made within AEM to get the necessary details.</a:t>
                      </a:r>
                      <a:endParaRPr b="1" sz="1000">
                        <a:solidFill>
                          <a:srgbClr val="172B4D"/>
                        </a:solidFill>
                        <a:highlight>
                          <a:srgbClr val="FFFFFF"/>
                        </a:highlight>
                      </a:endParaRPr>
                    </a:p>
                  </a:txBody>
                  <a:tcPr marT="91425" marB="91425" marR="91425" marL="91425"/>
                </a:tc>
              </a:tr>
              <a:tr h="1190950">
                <a:tc>
                  <a:txBody>
                    <a:bodyPr/>
                    <a:lstStyle/>
                    <a:p>
                      <a:pPr indent="0" lvl="0" marL="0" rtl="0" algn="l">
                        <a:spcBef>
                          <a:spcPts val="0"/>
                        </a:spcBef>
                        <a:spcAft>
                          <a:spcPts val="0"/>
                        </a:spcAft>
                        <a:buNone/>
                      </a:pPr>
                      <a:r>
                        <a:rPr lang="en" sz="1000"/>
                        <a:t>Front-End</a:t>
                      </a:r>
                      <a:endParaRPr sz="1000"/>
                    </a:p>
                  </a:txBody>
                  <a:tcPr marT="91425" marB="91425" marR="91425" marL="91425"/>
                </a:tc>
                <a:tc>
                  <a:txBody>
                    <a:bodyPr/>
                    <a:lstStyle/>
                    <a:p>
                      <a:pPr indent="-292100" lvl="0" marL="457200" rtl="0" algn="l">
                        <a:lnSpc>
                          <a:spcPct val="75000"/>
                        </a:lnSpc>
                        <a:spcBef>
                          <a:spcPts val="800"/>
                        </a:spcBef>
                        <a:spcAft>
                          <a:spcPts val="0"/>
                        </a:spcAft>
                        <a:buClr>
                          <a:srgbClr val="172B4D"/>
                        </a:buClr>
                        <a:buSzPts val="1000"/>
                        <a:buChar char="●"/>
                      </a:pPr>
                      <a:r>
                        <a:rPr lang="en" sz="1000">
                          <a:solidFill>
                            <a:srgbClr val="172B4D"/>
                          </a:solidFill>
                          <a:highlight>
                            <a:srgbClr val="FFFFFF"/>
                          </a:highlight>
                        </a:rPr>
                        <a:t>Cards can be partially reused.</a:t>
                      </a:r>
                      <a:endParaRPr sz="1000">
                        <a:solidFill>
                          <a:srgbClr val="172B4D"/>
                        </a:solidFill>
                        <a:highlight>
                          <a:srgbClr val="FFFFFF"/>
                        </a:highlight>
                      </a:endParaRPr>
                    </a:p>
                    <a:p>
                      <a:pPr indent="-292100" lvl="0" marL="457200" rtl="0" algn="l">
                        <a:lnSpc>
                          <a:spcPct val="75000"/>
                        </a:lnSpc>
                        <a:spcBef>
                          <a:spcPts val="0"/>
                        </a:spcBef>
                        <a:spcAft>
                          <a:spcPts val="0"/>
                        </a:spcAft>
                        <a:buClr>
                          <a:srgbClr val="172B4D"/>
                        </a:buClr>
                        <a:buSzPts val="1000"/>
                        <a:buChar char="●"/>
                      </a:pPr>
                      <a:r>
                        <a:rPr lang="en" sz="1000">
                          <a:solidFill>
                            <a:srgbClr val="172B4D"/>
                          </a:solidFill>
                          <a:highlight>
                            <a:srgbClr val="FFFFFF"/>
                          </a:highlight>
                        </a:rPr>
                        <a:t>If user's geolocation is captured in the geolocation component in the header, user's location will be auto populated in the home internet section and user will see the filtered results for home internet services.</a:t>
                      </a:r>
                      <a:endParaRPr sz="1000">
                        <a:solidFill>
                          <a:srgbClr val="172B4D"/>
                        </a:solidFill>
                        <a:highlight>
                          <a:srgbClr val="FFFFFF"/>
                        </a:highlight>
                      </a:endParaRPr>
                    </a:p>
                    <a:p>
                      <a:pPr indent="-292100" lvl="0" marL="457200" rtl="0" algn="l">
                        <a:lnSpc>
                          <a:spcPct val="75000"/>
                        </a:lnSpc>
                        <a:spcBef>
                          <a:spcPts val="0"/>
                        </a:spcBef>
                        <a:spcAft>
                          <a:spcPts val="0"/>
                        </a:spcAft>
                        <a:buClr>
                          <a:srgbClr val="172B4D"/>
                        </a:buClr>
                        <a:buSzPts val="1000"/>
                        <a:buChar char="●"/>
                      </a:pPr>
                      <a:r>
                        <a:rPr lang="en" sz="1000">
                          <a:solidFill>
                            <a:srgbClr val="172B4D"/>
                          </a:solidFill>
                          <a:highlight>
                            <a:srgbClr val="FFFFFF"/>
                          </a:highlight>
                        </a:rPr>
                        <a:t>If user's geolocation is not captured in the geolocation component in the header, user will see a default view of the home internet section, with an empty text box where user can enter their address manually.</a:t>
                      </a:r>
                      <a:endParaRPr sz="1000">
                        <a:solidFill>
                          <a:srgbClr val="172B4D"/>
                        </a:solidFill>
                        <a:highlight>
                          <a:srgbClr val="FFFFFF"/>
                        </a:highlight>
                      </a:endParaRPr>
                    </a:p>
                    <a:p>
                      <a:pPr indent="-292100" lvl="0" marL="457200" rtl="0" algn="l">
                        <a:lnSpc>
                          <a:spcPct val="75000"/>
                        </a:lnSpc>
                        <a:spcBef>
                          <a:spcPts val="0"/>
                        </a:spcBef>
                        <a:spcAft>
                          <a:spcPts val="0"/>
                        </a:spcAft>
                        <a:buClr>
                          <a:srgbClr val="172B4D"/>
                        </a:buClr>
                        <a:buSzPts val="1000"/>
                        <a:buChar char="●"/>
                      </a:pPr>
                      <a:r>
                        <a:rPr lang="en" sz="1000">
                          <a:solidFill>
                            <a:srgbClr val="172B4D"/>
                          </a:solidFill>
                          <a:highlight>
                            <a:srgbClr val="FFFFFF"/>
                          </a:highlight>
                        </a:rPr>
                        <a:t>If user enters in a new address in the text box, it will not be reflected in the geolocation component at the header.</a:t>
                      </a:r>
                      <a:endParaRPr sz="1000">
                        <a:solidFill>
                          <a:srgbClr val="172B4D"/>
                        </a:solidFill>
                        <a:highlight>
                          <a:srgbClr val="FFFFFF"/>
                        </a:highlight>
                      </a:endParaRPr>
                    </a:p>
                    <a:p>
                      <a:pPr indent="-292100" lvl="0" marL="457200" rtl="0" algn="l">
                        <a:lnSpc>
                          <a:spcPct val="75000"/>
                        </a:lnSpc>
                        <a:spcBef>
                          <a:spcPts val="0"/>
                        </a:spcBef>
                        <a:spcAft>
                          <a:spcPts val="0"/>
                        </a:spcAft>
                        <a:buClr>
                          <a:srgbClr val="172B4D"/>
                        </a:buClr>
                        <a:buSzPts val="1000"/>
                        <a:buChar char="●"/>
                      </a:pPr>
                      <a:r>
                        <a:rPr lang="en" sz="1000">
                          <a:solidFill>
                            <a:srgbClr val="172B4D"/>
                          </a:solidFill>
                          <a:highlight>
                            <a:srgbClr val="FFFFFF"/>
                          </a:highlight>
                        </a:rPr>
                        <a:t>When user enters in the address, an API will be called to show the user a list of suggested address.</a:t>
                      </a:r>
                      <a:endParaRPr sz="1000">
                        <a:solidFill>
                          <a:srgbClr val="172B4D"/>
                        </a:solidFill>
                        <a:highlight>
                          <a:srgbClr val="FFFFFF"/>
                        </a:highlight>
                      </a:endParaRPr>
                    </a:p>
                    <a:p>
                      <a:pPr indent="-292100" lvl="0" marL="457200" rtl="0" algn="l">
                        <a:lnSpc>
                          <a:spcPct val="75000"/>
                        </a:lnSpc>
                        <a:spcBef>
                          <a:spcPts val="0"/>
                        </a:spcBef>
                        <a:spcAft>
                          <a:spcPts val="0"/>
                        </a:spcAft>
                        <a:buClr>
                          <a:srgbClr val="172B4D"/>
                        </a:buClr>
                        <a:buSzPts val="1000"/>
                        <a:buChar char="●"/>
                      </a:pPr>
                      <a:r>
                        <a:rPr lang="en" sz="1000">
                          <a:solidFill>
                            <a:srgbClr val="172B4D"/>
                          </a:solidFill>
                          <a:highlight>
                            <a:srgbClr val="FFFFFF"/>
                          </a:highlight>
                        </a:rPr>
                        <a:t>On selection of the address, another api will be called fetching the results of home internet services available in user’s area and based on that appropriate service/plan tiles will show.</a:t>
                      </a:r>
                      <a:endParaRPr sz="1000">
                        <a:solidFill>
                          <a:srgbClr val="172B4D"/>
                        </a:solidFill>
                        <a:highlight>
                          <a:srgbClr val="FFFFFF"/>
                        </a:highlight>
                      </a:endParaRPr>
                    </a:p>
                  </a:txBody>
                  <a:tcPr marT="91425" marB="91425" marR="91425" marL="91425"/>
                </a:tc>
              </a:tr>
              <a:tr h="729050">
                <a:tc>
                  <a:txBody>
                    <a:bodyPr/>
                    <a:lstStyle/>
                    <a:p>
                      <a:pPr indent="0" lvl="0" marL="0" rtl="0" algn="l">
                        <a:spcBef>
                          <a:spcPts val="0"/>
                        </a:spcBef>
                        <a:spcAft>
                          <a:spcPts val="0"/>
                        </a:spcAft>
                        <a:buNone/>
                      </a:pPr>
                      <a:r>
                        <a:rPr lang="en" sz="1000"/>
                        <a:t>Backend</a:t>
                      </a:r>
                      <a:endParaRPr sz="1000"/>
                    </a:p>
                  </a:txBody>
                  <a:tcPr marT="91425" marB="91425" marR="91425" marL="91425"/>
                </a:tc>
                <a:tc>
                  <a:txBody>
                    <a:bodyPr/>
                    <a:lstStyle/>
                    <a:p>
                      <a:pPr indent="0" lvl="0" marL="0" rtl="0" algn="l">
                        <a:lnSpc>
                          <a:spcPct val="75000"/>
                        </a:lnSpc>
                        <a:spcBef>
                          <a:spcPts val="800"/>
                        </a:spcBef>
                        <a:spcAft>
                          <a:spcPts val="0"/>
                        </a:spcAft>
                        <a:buClr>
                          <a:schemeClr val="dk1"/>
                        </a:buClr>
                        <a:buSzPts val="1100"/>
                        <a:buFont typeface="Arial"/>
                        <a:buNone/>
                      </a:pPr>
                      <a:r>
                        <a:rPr lang="en" sz="1000">
                          <a:solidFill>
                            <a:srgbClr val="172B4D"/>
                          </a:solidFill>
                          <a:highlight>
                            <a:srgbClr val="FFFFFF"/>
                          </a:highlight>
                        </a:rPr>
                        <a:t>Locus API:  </a:t>
                      </a:r>
                      <a:br>
                        <a:rPr lang="en" sz="1000">
                          <a:solidFill>
                            <a:srgbClr val="172B4D"/>
                          </a:solidFill>
                          <a:highlight>
                            <a:srgbClr val="FFFFFF"/>
                          </a:highlight>
                        </a:rPr>
                      </a:br>
                      <a:r>
                        <a:rPr lang="en" sz="1000" u="sng">
                          <a:solidFill>
                            <a:srgbClr val="3B73AF"/>
                          </a:solidFill>
                          <a:highlight>
                            <a:srgbClr val="FFFFFF"/>
                          </a:highlight>
                          <a:hlinkClick r:id="rId3">
                            <a:extLst>
                              <a:ext uri="{A12FA001-AC4F-418D-AE19-62706E023703}">
                                <ahyp:hlinkClr val="tx"/>
                              </a:ext>
                            </a:extLst>
                          </a:hlinkClick>
                        </a:rPr>
                        <a:t>https://api.verizon.com/locus-typeahead/address/typeahead-address?streetterm=norw&amp;countrycode=USA&amp;sortByState=RJ&amp;size=20</a:t>
                      </a:r>
                      <a:r>
                        <a:rPr lang="en" sz="1000">
                          <a:solidFill>
                            <a:srgbClr val="172B4D"/>
                          </a:solidFill>
                          <a:highlight>
                            <a:srgbClr val="FFFFFF"/>
                          </a:highlight>
                        </a:rPr>
                        <a:t> (provides address suggestion) </a:t>
                      </a:r>
                      <a:endParaRPr sz="1000">
                        <a:solidFill>
                          <a:srgbClr val="172B4D"/>
                        </a:solidFill>
                        <a:highlight>
                          <a:srgbClr val="FFFFFF"/>
                        </a:highlight>
                      </a:endParaRPr>
                    </a:p>
                    <a:p>
                      <a:pPr indent="0" lvl="0" marL="0" rtl="0" algn="l">
                        <a:lnSpc>
                          <a:spcPct val="75000"/>
                        </a:lnSpc>
                        <a:spcBef>
                          <a:spcPts val="800"/>
                        </a:spcBef>
                        <a:spcAft>
                          <a:spcPts val="0"/>
                        </a:spcAft>
                        <a:buClr>
                          <a:schemeClr val="dk1"/>
                        </a:buClr>
                        <a:buSzPts val="1100"/>
                        <a:buFont typeface="Arial"/>
                        <a:buNone/>
                      </a:pPr>
                      <a:r>
                        <a:rPr lang="en" sz="1000">
                          <a:solidFill>
                            <a:srgbClr val="172B4D"/>
                          </a:solidFill>
                          <a:highlight>
                            <a:srgbClr val="FFFFFF"/>
                          </a:highlight>
                        </a:rPr>
                        <a:t>End-point :</a:t>
                      </a:r>
                      <a:r>
                        <a:rPr b="1" lang="en" sz="1000">
                          <a:solidFill>
                            <a:srgbClr val="172B4D"/>
                          </a:solidFill>
                          <a:highlight>
                            <a:srgbClr val="FFFFFF"/>
                          </a:highlight>
                        </a:rPr>
                        <a:t> </a:t>
                      </a:r>
                      <a:r>
                        <a:rPr b="1" lang="en" sz="1000" u="sng">
                          <a:solidFill>
                            <a:srgbClr val="3B73AF"/>
                          </a:solidFill>
                          <a:highlight>
                            <a:srgbClr val="FFFFFF"/>
                          </a:highlight>
                          <a:hlinkClick r:id="rId4">
                            <a:extLst>
                              <a:ext uri="{A12FA001-AC4F-418D-AE19-62706E023703}">
                                <ahyp:hlinkClr val="tx"/>
                              </a:ext>
                            </a:extLst>
                          </a:hlinkClick>
                        </a:rPr>
                        <a:t>https://www.verizon.com/soe/digital/prospect/qualificationservice/nse/check5GAvailability</a:t>
                      </a:r>
                      <a:endParaRPr sz="1000">
                        <a:solidFill>
                          <a:schemeClr val="dk1"/>
                        </a:solidFill>
                        <a:highlight>
                          <a:srgbClr val="FFFFFF"/>
                        </a:highlight>
                      </a:endParaRPr>
                    </a:p>
                  </a:txBody>
                  <a:tcPr marT="91425" marB="91425" marR="91425" marL="91425"/>
                </a:tc>
              </a:tr>
              <a:tr h="629150">
                <a:tc>
                  <a:txBody>
                    <a:bodyPr/>
                    <a:lstStyle/>
                    <a:p>
                      <a:pPr indent="0" lvl="0" marL="0" rtl="0" algn="l">
                        <a:spcBef>
                          <a:spcPts val="0"/>
                        </a:spcBef>
                        <a:spcAft>
                          <a:spcPts val="0"/>
                        </a:spcAft>
                        <a:buNone/>
                      </a:pPr>
                      <a:r>
                        <a:rPr lang="en" sz="1000">
                          <a:solidFill>
                            <a:schemeClr val="dk1"/>
                          </a:solidFill>
                        </a:rPr>
                        <a:t>Systems Impacted</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AEM &amp; AEM-FED</a:t>
                      </a:r>
                      <a:endParaRPr sz="1000"/>
                    </a:p>
                    <a:p>
                      <a:pPr indent="-292100" lvl="0" marL="457200" rtl="0" algn="l">
                        <a:spcBef>
                          <a:spcPts val="0"/>
                        </a:spcBef>
                        <a:spcAft>
                          <a:spcPts val="0"/>
                        </a:spcAft>
                        <a:buSzPts val="1000"/>
                        <a:buChar char="●"/>
                      </a:pPr>
                      <a:r>
                        <a:rPr lang="en" sz="1000">
                          <a:solidFill>
                            <a:schemeClr val="dk1"/>
                          </a:solidFill>
                        </a:rPr>
                        <a:t>Data Layer Tagging, Media Tagging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SOE, Nautilus, Locus</a:t>
                      </a:r>
                      <a:endParaRPr sz="1000">
                        <a:solidFill>
                          <a:schemeClr val="dk1"/>
                        </a:solidFill>
                      </a:endParaRPr>
                    </a:p>
                  </a:txBody>
                  <a:tcPr marT="91425" marB="91425" marR="91425" marL="91425"/>
                </a:tc>
              </a:tr>
              <a:tr h="479350">
                <a:tc>
                  <a:txBody>
                    <a:bodyPr/>
                    <a:lstStyle/>
                    <a:p>
                      <a:pPr indent="0" lvl="0" marL="0" rtl="0" algn="l">
                        <a:spcBef>
                          <a:spcPts val="0"/>
                        </a:spcBef>
                        <a:spcAft>
                          <a:spcPts val="0"/>
                        </a:spcAft>
                        <a:buNone/>
                      </a:pPr>
                      <a:r>
                        <a:rPr lang="en" sz="1000">
                          <a:solidFill>
                            <a:schemeClr val="dk1"/>
                          </a:solidFill>
                        </a:rPr>
                        <a:t>Personalization</a:t>
                      </a:r>
                      <a:endParaRPr sz="1000"/>
                    </a:p>
                  </a:txBody>
                  <a:tcPr marT="91425" marB="91425" marR="91425" marL="91425"/>
                </a:tc>
                <a:tc>
                  <a:txBody>
                    <a:bodyPr/>
                    <a:lstStyle/>
                    <a:p>
                      <a:pPr indent="0" lvl="0" marL="0" rtl="0" algn="l">
                        <a:lnSpc>
                          <a:spcPct val="115000"/>
                        </a:lnSpc>
                        <a:spcBef>
                          <a:spcPts val="800"/>
                        </a:spcBef>
                        <a:spcAft>
                          <a:spcPts val="0"/>
                        </a:spcAft>
                        <a:buNone/>
                      </a:pPr>
                      <a:r>
                        <a:rPr lang="en" sz="1000">
                          <a:solidFill>
                            <a:srgbClr val="172B4D"/>
                          </a:solidFill>
                          <a:highlight>
                            <a:srgbClr val="FFFFFF"/>
                          </a:highlight>
                        </a:rPr>
                        <a:t>N/A</a:t>
                      </a:r>
                      <a:endParaRPr sz="10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265"/>
          <p:cNvSpPr txBox="1"/>
          <p:nvPr>
            <p:ph type="title"/>
          </p:nvPr>
        </p:nvSpPr>
        <p:spPr>
          <a:xfrm>
            <a:off x="205400" y="4"/>
            <a:ext cx="8229600" cy="2607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Perks &amp; Services Section</a:t>
            </a:r>
            <a:endParaRPr sz="1400"/>
          </a:p>
        </p:txBody>
      </p:sp>
      <p:pic>
        <p:nvPicPr>
          <p:cNvPr id="1820" name="Google Shape;1820;p265"/>
          <p:cNvPicPr preferRelativeResize="0"/>
          <p:nvPr/>
        </p:nvPicPr>
        <p:blipFill>
          <a:blip r:embed="rId3">
            <a:alphaModFix/>
          </a:blip>
          <a:stretch>
            <a:fillRect/>
          </a:stretch>
        </p:blipFill>
        <p:spPr>
          <a:xfrm>
            <a:off x="286350" y="654175"/>
            <a:ext cx="5621474" cy="3644075"/>
          </a:xfrm>
          <a:prstGeom prst="rect">
            <a:avLst/>
          </a:prstGeom>
          <a:noFill/>
          <a:ln>
            <a:noFill/>
          </a:ln>
        </p:spPr>
      </p:pic>
      <p:sp>
        <p:nvSpPr>
          <p:cNvPr id="1821" name="Google Shape;1821;p265"/>
          <p:cNvSpPr txBox="1"/>
          <p:nvPr/>
        </p:nvSpPr>
        <p:spPr>
          <a:xfrm>
            <a:off x="457200" y="348750"/>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Desktop</a:t>
            </a:r>
            <a:endParaRPr sz="1200">
              <a:solidFill>
                <a:schemeClr val="dk1"/>
              </a:solidFill>
              <a:latin typeface="Verizon NHG TX"/>
              <a:ea typeface="Verizon NHG TX"/>
              <a:cs typeface="Verizon NHG TX"/>
              <a:sym typeface="Verizon NHG TX"/>
            </a:endParaRPr>
          </a:p>
        </p:txBody>
      </p:sp>
      <p:pic>
        <p:nvPicPr>
          <p:cNvPr id="1822" name="Google Shape;1822;p265"/>
          <p:cNvPicPr preferRelativeResize="0"/>
          <p:nvPr/>
        </p:nvPicPr>
        <p:blipFill>
          <a:blip r:embed="rId4">
            <a:alphaModFix/>
          </a:blip>
          <a:stretch>
            <a:fillRect/>
          </a:stretch>
        </p:blipFill>
        <p:spPr>
          <a:xfrm>
            <a:off x="6558100" y="641850"/>
            <a:ext cx="2321350" cy="3656401"/>
          </a:xfrm>
          <a:prstGeom prst="rect">
            <a:avLst/>
          </a:prstGeom>
          <a:noFill/>
          <a:ln>
            <a:noFill/>
          </a:ln>
        </p:spPr>
      </p:pic>
      <p:sp>
        <p:nvSpPr>
          <p:cNvPr id="1823" name="Google Shape;1823;p265"/>
          <p:cNvSpPr txBox="1"/>
          <p:nvPr/>
        </p:nvSpPr>
        <p:spPr>
          <a:xfrm>
            <a:off x="7391850" y="272550"/>
            <a:ext cx="100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Verizon NHG TX"/>
                <a:ea typeface="Verizon NHG TX"/>
                <a:cs typeface="Verizon NHG TX"/>
                <a:sym typeface="Verizon NHG TX"/>
              </a:rPr>
              <a:t>Mobile</a:t>
            </a:r>
            <a:endParaRPr sz="1200">
              <a:solidFill>
                <a:schemeClr val="dk1"/>
              </a:solidFill>
              <a:latin typeface="Verizon NHG TX"/>
              <a:ea typeface="Verizon NHG TX"/>
              <a:cs typeface="Verizon NHG TX"/>
              <a:sym typeface="Verizon NHG TX"/>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266"/>
          <p:cNvSpPr txBox="1"/>
          <p:nvPr>
            <p:ph type="title"/>
          </p:nvPr>
        </p:nvSpPr>
        <p:spPr>
          <a:xfrm>
            <a:off x="385275" y="4"/>
            <a:ext cx="8229600" cy="2697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Perks &amp; Services Section</a:t>
            </a:r>
            <a:endParaRPr sz="1400"/>
          </a:p>
        </p:txBody>
      </p:sp>
      <p:graphicFrame>
        <p:nvGraphicFramePr>
          <p:cNvPr id="1830" name="Google Shape;1830;p266"/>
          <p:cNvGraphicFramePr/>
          <p:nvPr/>
        </p:nvGraphicFramePr>
        <p:xfrm>
          <a:off x="264238" y="302375"/>
          <a:ext cx="3000000" cy="3000000"/>
        </p:xfrm>
        <a:graphic>
          <a:graphicData uri="http://schemas.openxmlformats.org/drawingml/2006/table">
            <a:tbl>
              <a:tblPr>
                <a:noFill/>
                <a:tableStyleId>{4FE136F2-7AA4-40EF-8684-0EF0600324E1}</a:tableStyleId>
              </a:tblPr>
              <a:tblGrid>
                <a:gridCol w="1337425"/>
                <a:gridCol w="7290200"/>
              </a:tblGrid>
              <a:tr h="407725">
                <a:tc>
                  <a:txBody>
                    <a:bodyPr/>
                    <a:lstStyle/>
                    <a:p>
                      <a:pPr indent="0" lvl="0" marL="0" rtl="0" algn="l">
                        <a:spcBef>
                          <a:spcPts val="0"/>
                        </a:spcBef>
                        <a:spcAft>
                          <a:spcPts val="0"/>
                        </a:spcAft>
                        <a:buNone/>
                      </a:pPr>
                      <a:r>
                        <a:rPr lang="en" sz="1000"/>
                        <a:t>AEM</a:t>
                      </a:r>
                      <a:endParaRPr sz="1000"/>
                    </a:p>
                  </a:txBody>
                  <a:tcPr marT="91425" marB="91425" marR="91425" marL="91425"/>
                </a:tc>
                <a:tc>
                  <a:txBody>
                    <a:bodyPr/>
                    <a:lstStyle/>
                    <a:p>
                      <a:pPr indent="0" lvl="0" marL="0" rtl="0" algn="l">
                        <a:lnSpc>
                          <a:spcPct val="115000"/>
                        </a:lnSpc>
                        <a:spcBef>
                          <a:spcPts val="800"/>
                        </a:spcBef>
                        <a:spcAft>
                          <a:spcPts val="0"/>
                        </a:spcAft>
                        <a:buClr>
                          <a:schemeClr val="dk1"/>
                        </a:buClr>
                        <a:buSzPts val="1100"/>
                        <a:buFont typeface="Arial"/>
                        <a:buNone/>
                      </a:pPr>
                      <a:r>
                        <a:rPr lang="en" sz="1000">
                          <a:solidFill>
                            <a:srgbClr val="172B4D"/>
                          </a:solidFill>
                          <a:highlight>
                            <a:srgbClr val="FFFFFF"/>
                          </a:highlight>
                        </a:rPr>
                        <a:t>Existing Components - Container</a:t>
                      </a:r>
                      <a:endParaRPr sz="1000">
                        <a:solidFill>
                          <a:srgbClr val="172B4D"/>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000">
                          <a:solidFill>
                            <a:srgbClr val="172B4D"/>
                          </a:solidFill>
                          <a:highlight>
                            <a:srgbClr val="FFFFFF"/>
                          </a:highlight>
                        </a:rPr>
                        <a:t>New Components - NGD perk Carousel, Perk Tile</a:t>
                      </a:r>
                      <a:endParaRPr sz="1000">
                        <a:solidFill>
                          <a:srgbClr val="172B4D"/>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000">
                          <a:solidFill>
                            <a:srgbClr val="172B4D"/>
                          </a:solidFill>
                          <a:highlight>
                            <a:srgbClr val="FFFFFF"/>
                          </a:highlight>
                        </a:rPr>
                        <a:t>NGD Tabs component will be used to create tab, with in each tab, we are going to add NDG Carousel component.</a:t>
                      </a:r>
                      <a:endParaRPr sz="1000">
                        <a:solidFill>
                          <a:srgbClr val="172B4D"/>
                        </a:solidFill>
                        <a:highlight>
                          <a:srgbClr val="FFFFFF"/>
                        </a:highlight>
                      </a:endParaRPr>
                    </a:p>
                    <a:p>
                      <a:pPr indent="0" lvl="0" marL="0" rtl="0" algn="l">
                        <a:lnSpc>
                          <a:spcPct val="115000"/>
                        </a:lnSpc>
                        <a:spcBef>
                          <a:spcPts val="800"/>
                        </a:spcBef>
                        <a:spcAft>
                          <a:spcPts val="0"/>
                        </a:spcAft>
                        <a:buClr>
                          <a:schemeClr val="dk1"/>
                        </a:buClr>
                        <a:buSzPts val="1100"/>
                        <a:buFont typeface="Arial"/>
                        <a:buNone/>
                      </a:pPr>
                      <a:r>
                        <a:rPr lang="en" sz="1000">
                          <a:solidFill>
                            <a:srgbClr val="172B4D"/>
                          </a:solidFill>
                          <a:highlight>
                            <a:srgbClr val="FFFFFF"/>
                          </a:highlight>
                        </a:rPr>
                        <a:t>For the NDG Carousel component dialog will have two tabs.</a:t>
                      </a:r>
                      <a:endParaRPr sz="1000">
                        <a:solidFill>
                          <a:srgbClr val="172B4D"/>
                        </a:solidFill>
                        <a:highlight>
                          <a:srgbClr val="FFFFFF"/>
                        </a:highlight>
                      </a:endParaRPr>
                    </a:p>
                    <a:p>
                      <a:pPr indent="-292100" lvl="0" marL="457200" rtl="0" algn="l">
                        <a:lnSpc>
                          <a:spcPct val="115000"/>
                        </a:lnSpc>
                        <a:spcBef>
                          <a:spcPts val="800"/>
                        </a:spcBef>
                        <a:spcAft>
                          <a:spcPts val="0"/>
                        </a:spcAft>
                        <a:buClr>
                          <a:srgbClr val="172B4D"/>
                        </a:buClr>
                        <a:buSzPts val="1000"/>
                        <a:buFont typeface="Arial"/>
                        <a:buAutoNum type="arabicPeriod"/>
                      </a:pPr>
                      <a:r>
                        <a:rPr lang="en" sz="1000">
                          <a:solidFill>
                            <a:srgbClr val="172B4D"/>
                          </a:solidFill>
                          <a:highlight>
                            <a:srgbClr val="FFFFFF"/>
                          </a:highlight>
                        </a:rPr>
                        <a:t>Variation : This will be a dropdown with which is used to select the variation of cards to be used in carousel. Here we can name the variation as Perks and Services Variation</a:t>
                      </a:r>
                      <a:endParaRPr sz="1000">
                        <a:solidFill>
                          <a:srgbClr val="172B4D"/>
                        </a:solidFill>
                        <a:highlight>
                          <a:srgbClr val="FFFFFF"/>
                        </a:highlight>
                      </a:endParaRPr>
                    </a:p>
                    <a:p>
                      <a:pPr indent="-292100" lvl="0" marL="457200" rtl="0" algn="l">
                        <a:lnSpc>
                          <a:spcPct val="115000"/>
                        </a:lnSpc>
                        <a:spcBef>
                          <a:spcPts val="0"/>
                        </a:spcBef>
                        <a:spcAft>
                          <a:spcPts val="0"/>
                        </a:spcAft>
                        <a:buClr>
                          <a:srgbClr val="172B4D"/>
                        </a:buClr>
                        <a:buSzPts val="1000"/>
                        <a:buFont typeface="Arial"/>
                        <a:buAutoNum type="arabicPeriod"/>
                      </a:pPr>
                      <a:r>
                        <a:rPr lang="en" sz="1000">
                          <a:solidFill>
                            <a:srgbClr val="172B4D"/>
                          </a:solidFill>
                          <a:highlight>
                            <a:srgbClr val="FFFFFF"/>
                          </a:highlight>
                        </a:rPr>
                        <a:t>Content Fragment path list : This will be the path of the content fragment which has the data of the card.</a:t>
                      </a:r>
                      <a:endParaRPr b="1" sz="1000">
                        <a:solidFill>
                          <a:srgbClr val="172B4D"/>
                        </a:solidFill>
                        <a:highlight>
                          <a:srgbClr val="FFFFFF"/>
                        </a:highlight>
                      </a:endParaRPr>
                    </a:p>
                  </a:txBody>
                  <a:tcPr marT="91425" marB="91425" marR="91425" marL="91425"/>
                </a:tc>
              </a:tr>
              <a:tr h="404550">
                <a:tc>
                  <a:txBody>
                    <a:bodyPr/>
                    <a:lstStyle/>
                    <a:p>
                      <a:pPr indent="0" lvl="0" marL="0" rtl="0" algn="l">
                        <a:spcBef>
                          <a:spcPts val="0"/>
                        </a:spcBef>
                        <a:spcAft>
                          <a:spcPts val="0"/>
                        </a:spcAft>
                        <a:buNone/>
                      </a:pPr>
                      <a:r>
                        <a:rPr lang="en" sz="1000"/>
                        <a:t>Front-End</a:t>
                      </a:r>
                      <a:endParaRPr sz="1000"/>
                    </a:p>
                  </a:txBody>
                  <a:tcPr marT="91425" marB="91425" marR="91425" marL="91425"/>
                </a:tc>
                <a:tc>
                  <a:txBody>
                    <a:bodyPr/>
                    <a:lstStyle/>
                    <a:p>
                      <a:pPr indent="-292100" lvl="0" marL="457200" rtl="0" algn="l">
                        <a:lnSpc>
                          <a:spcPct val="115000"/>
                        </a:lnSpc>
                        <a:spcBef>
                          <a:spcPts val="800"/>
                        </a:spcBef>
                        <a:spcAft>
                          <a:spcPts val="0"/>
                        </a:spcAft>
                        <a:buClr>
                          <a:srgbClr val="172B4D"/>
                        </a:buClr>
                        <a:buSzPts val="1000"/>
                        <a:buChar char="●"/>
                      </a:pPr>
                      <a:r>
                        <a:rPr lang="en" sz="1000">
                          <a:solidFill>
                            <a:srgbClr val="172B4D"/>
                          </a:solidFill>
                          <a:highlight>
                            <a:srgbClr val="FFFFFF"/>
                          </a:highlight>
                        </a:rPr>
                        <a:t>Some of the tiles exist and we’ll re-use them.</a:t>
                      </a:r>
                      <a:endParaRPr sz="1000">
                        <a:solidFill>
                          <a:srgbClr val="172B4D"/>
                        </a:solidFill>
                        <a:highlight>
                          <a:srgbClr val="FFFFFF"/>
                        </a:highlight>
                      </a:endParaRPr>
                    </a:p>
                  </a:txBody>
                  <a:tcPr marT="91425" marB="91425" marR="91425" marL="91425"/>
                </a:tc>
              </a:tr>
              <a:tr h="555375">
                <a:tc>
                  <a:txBody>
                    <a:bodyPr/>
                    <a:lstStyle/>
                    <a:p>
                      <a:pPr indent="0" lvl="0" marL="0" rtl="0" algn="l">
                        <a:spcBef>
                          <a:spcPts val="0"/>
                        </a:spcBef>
                        <a:spcAft>
                          <a:spcPts val="0"/>
                        </a:spcAft>
                        <a:buNone/>
                      </a:pPr>
                      <a:r>
                        <a:rPr lang="en" sz="1000"/>
                        <a:t>Backend</a:t>
                      </a:r>
                      <a:endParaRPr sz="1000"/>
                    </a:p>
                  </a:txBody>
                  <a:tcPr marT="91425" marB="91425" marR="91425" marL="91425"/>
                </a:tc>
                <a:tc>
                  <a:txBody>
                    <a:bodyPr/>
                    <a:lstStyle/>
                    <a:p>
                      <a:pPr indent="-292100" lvl="0" marL="457200" rtl="0" algn="l">
                        <a:lnSpc>
                          <a:spcPct val="115000"/>
                        </a:lnSpc>
                        <a:spcBef>
                          <a:spcPts val="800"/>
                        </a:spcBef>
                        <a:spcAft>
                          <a:spcPts val="0"/>
                        </a:spcAft>
                        <a:buClr>
                          <a:srgbClr val="172B4D"/>
                        </a:buClr>
                        <a:buSzPts val="1000"/>
                        <a:buFont typeface="Arial"/>
                        <a:buChar char="●"/>
                      </a:pPr>
                      <a:r>
                        <a:rPr lang="en" sz="1000">
                          <a:solidFill>
                            <a:srgbClr val="172B4D"/>
                          </a:solidFill>
                          <a:highlight>
                            <a:srgbClr val="FFFFFF"/>
                          </a:highlight>
                        </a:rPr>
                        <a:t>N/A</a:t>
                      </a:r>
                      <a:endParaRPr sz="1000">
                        <a:solidFill>
                          <a:schemeClr val="dk1"/>
                        </a:solidFill>
                        <a:highlight>
                          <a:srgbClr val="FFFFFF"/>
                        </a:highlight>
                      </a:endParaRPr>
                    </a:p>
                  </a:txBody>
                  <a:tcPr marT="91425" marB="91425" marR="91425" marL="91425"/>
                </a:tc>
              </a:tr>
              <a:tr h="627300">
                <a:tc>
                  <a:txBody>
                    <a:bodyPr/>
                    <a:lstStyle/>
                    <a:p>
                      <a:pPr indent="0" lvl="0" marL="0" rtl="0" algn="l">
                        <a:spcBef>
                          <a:spcPts val="0"/>
                        </a:spcBef>
                        <a:spcAft>
                          <a:spcPts val="0"/>
                        </a:spcAft>
                        <a:buNone/>
                      </a:pPr>
                      <a:r>
                        <a:rPr lang="en" sz="1000">
                          <a:solidFill>
                            <a:schemeClr val="dk1"/>
                          </a:solidFill>
                        </a:rPr>
                        <a:t>Systems Impacted</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AEM &amp; AEM-FED</a:t>
                      </a:r>
                      <a:endParaRPr sz="1000"/>
                    </a:p>
                    <a:p>
                      <a:pPr indent="-292100" lvl="0" marL="457200" rtl="0" algn="l">
                        <a:spcBef>
                          <a:spcPts val="0"/>
                        </a:spcBef>
                        <a:spcAft>
                          <a:spcPts val="0"/>
                        </a:spcAft>
                        <a:buSzPts val="1000"/>
                        <a:buChar char="●"/>
                      </a:pPr>
                      <a:r>
                        <a:rPr lang="en" sz="1000">
                          <a:solidFill>
                            <a:schemeClr val="dk1"/>
                          </a:solidFill>
                        </a:rPr>
                        <a:t>Data Layer Tagging</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Media Tagging</a:t>
                      </a:r>
                      <a:endParaRPr sz="1000">
                        <a:solidFill>
                          <a:schemeClr val="dk1"/>
                        </a:solidFill>
                      </a:endParaRPr>
                    </a:p>
                  </a:txBody>
                  <a:tcPr marT="91425" marB="91425" marR="91425" marL="91425"/>
                </a:tc>
              </a:tr>
              <a:tr h="407725">
                <a:tc>
                  <a:txBody>
                    <a:bodyPr/>
                    <a:lstStyle/>
                    <a:p>
                      <a:pPr indent="0" lvl="0" marL="0" rtl="0" algn="l">
                        <a:spcBef>
                          <a:spcPts val="0"/>
                        </a:spcBef>
                        <a:spcAft>
                          <a:spcPts val="0"/>
                        </a:spcAft>
                        <a:buNone/>
                      </a:pPr>
                      <a:r>
                        <a:rPr lang="en" sz="1000">
                          <a:solidFill>
                            <a:schemeClr val="dk1"/>
                          </a:solidFill>
                        </a:rPr>
                        <a:t>Personalization</a:t>
                      </a:r>
                      <a:endParaRPr sz="1000"/>
                    </a:p>
                  </a:txBody>
                  <a:tcPr marT="91425" marB="91425" marR="91425" marL="91425"/>
                </a:tc>
                <a:tc>
                  <a:txBody>
                    <a:bodyPr/>
                    <a:lstStyle/>
                    <a:p>
                      <a:pPr indent="0" lvl="0" marL="0" rtl="0" algn="l">
                        <a:lnSpc>
                          <a:spcPct val="115000"/>
                        </a:lnSpc>
                        <a:spcBef>
                          <a:spcPts val="800"/>
                        </a:spcBef>
                        <a:spcAft>
                          <a:spcPts val="0"/>
                        </a:spcAft>
                        <a:buNone/>
                      </a:pPr>
                      <a:r>
                        <a:rPr lang="en" sz="1000">
                          <a:solidFill>
                            <a:srgbClr val="172B4D"/>
                          </a:solidFill>
                          <a:highlight>
                            <a:srgbClr val="FFFFFF"/>
                          </a:highlight>
                        </a:rPr>
                        <a:t>N/A</a:t>
                      </a:r>
                      <a:endParaRPr sz="1000"/>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26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837" name="Google Shape;1837;p267"/>
          <p:cNvSpPr txBox="1"/>
          <p:nvPr>
            <p:ph type="title"/>
          </p:nvPr>
        </p:nvSpPr>
        <p:spPr>
          <a:xfrm>
            <a:off x="457200" y="594355"/>
            <a:ext cx="7086600" cy="5739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lt2"/>
              </a:buClr>
              <a:buSzPts val="4000"/>
              <a:buFont typeface="Verizon NHG DS"/>
              <a:buNone/>
            </a:pPr>
            <a:r>
              <a:rPr lang="en"/>
              <a:t>Personalization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68"/>
          <p:cNvSpPr txBox="1"/>
          <p:nvPr>
            <p:ph idx="12" type="sldNum"/>
          </p:nvPr>
        </p:nvSpPr>
        <p:spPr>
          <a:xfrm>
            <a:off x="8458200" y="4810899"/>
            <a:ext cx="228600" cy="171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1844" name="Google Shape;1844;p268"/>
          <p:cNvSpPr txBox="1"/>
          <p:nvPr>
            <p:ph type="title"/>
          </p:nvPr>
        </p:nvSpPr>
        <p:spPr>
          <a:xfrm>
            <a:off x="367300" y="76353"/>
            <a:ext cx="8229600" cy="310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Use Case 1</a:t>
            </a:r>
            <a:endParaRPr sz="1400"/>
          </a:p>
        </p:txBody>
      </p:sp>
      <p:sp>
        <p:nvSpPr>
          <p:cNvPr id="1845" name="Google Shape;1845;p268"/>
          <p:cNvSpPr txBox="1"/>
          <p:nvPr/>
        </p:nvSpPr>
        <p:spPr>
          <a:xfrm>
            <a:off x="116900" y="320625"/>
            <a:ext cx="8569800" cy="901200"/>
          </a:xfrm>
          <a:prstGeom prst="rect">
            <a:avLst/>
          </a:prstGeom>
          <a:noFill/>
          <a:ln>
            <a:noFill/>
          </a:ln>
        </p:spPr>
        <p:txBody>
          <a:bodyPr anchorCtr="0" anchor="t" bIns="91425" lIns="91425" spcFirstLastPara="1" rIns="91425" wrap="square" tIns="91425">
            <a:spAutoFit/>
          </a:bodyPr>
          <a:lstStyle/>
          <a:p>
            <a:pPr indent="0" lvl="0" marL="0" rtl="0" algn="l">
              <a:lnSpc>
                <a:spcPct val="116250"/>
              </a:lnSpc>
              <a:spcBef>
                <a:spcPts val="0"/>
              </a:spcBef>
              <a:spcAft>
                <a:spcPts val="0"/>
              </a:spcAft>
              <a:buNone/>
            </a:pPr>
            <a:r>
              <a:rPr i="1" lang="en">
                <a:solidFill>
                  <a:schemeClr val="dk1"/>
                </a:solidFill>
              </a:rPr>
              <a:t>As a first time visitor to the verizon.com, on a mobile device, given that my current carrier (i.e. T Mobile) is captured as a signal, I want to see a ‘switch to verizon’ deal displayed in one of the content tiles on the homepage hero component.</a:t>
            </a:r>
            <a:r>
              <a:rPr i="1" lang="en" sz="1000">
                <a:solidFill>
                  <a:schemeClr val="dk1"/>
                </a:solidFill>
                <a:latin typeface="Calibri"/>
                <a:ea typeface="Calibri"/>
                <a:cs typeface="Calibri"/>
                <a:sym typeface="Calibri"/>
              </a:rPr>
              <a:t> </a:t>
            </a:r>
            <a:endParaRPr/>
          </a:p>
        </p:txBody>
      </p:sp>
      <p:graphicFrame>
        <p:nvGraphicFramePr>
          <p:cNvPr id="1846" name="Google Shape;1846;p268"/>
          <p:cNvGraphicFramePr/>
          <p:nvPr/>
        </p:nvGraphicFramePr>
        <p:xfrm>
          <a:off x="952500" y="1432275"/>
          <a:ext cx="3000000" cy="3000000"/>
        </p:xfrm>
        <a:graphic>
          <a:graphicData uri="http://schemas.openxmlformats.org/drawingml/2006/table">
            <a:tbl>
              <a:tblPr>
                <a:noFill/>
                <a:tableStyleId>{4FE136F2-7AA4-40EF-8684-0EF0600324E1}</a:tableStyleId>
              </a:tblPr>
              <a:tblGrid>
                <a:gridCol w="1659200"/>
                <a:gridCol w="5579800"/>
              </a:tblGrid>
              <a:tr h="381000">
                <a:tc>
                  <a:txBody>
                    <a:bodyPr/>
                    <a:lstStyle/>
                    <a:p>
                      <a:pPr indent="0" lvl="0" marL="0" rtl="0" algn="l">
                        <a:spcBef>
                          <a:spcPts val="0"/>
                        </a:spcBef>
                        <a:spcAft>
                          <a:spcPts val="0"/>
                        </a:spcAft>
                        <a:buNone/>
                      </a:pPr>
                      <a:r>
                        <a:rPr b="1" lang="en" sz="1000"/>
                        <a:t>Signals Used</a:t>
                      </a:r>
                      <a:endParaRPr b="1" sz="10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Current Carrier</a:t>
                      </a:r>
                      <a:endParaRPr sz="1000"/>
                    </a:p>
                  </a:txBody>
                  <a:tcPr marT="91425" marB="91425" marR="91425" marL="91425"/>
                </a:tc>
              </a:tr>
              <a:tr h="381000">
                <a:tc>
                  <a:txBody>
                    <a:bodyPr/>
                    <a:lstStyle/>
                    <a:p>
                      <a:pPr indent="0" lvl="0" marL="0" rtl="0" algn="l">
                        <a:spcBef>
                          <a:spcPts val="0"/>
                        </a:spcBef>
                        <a:spcAft>
                          <a:spcPts val="0"/>
                        </a:spcAft>
                        <a:buNone/>
                      </a:pPr>
                      <a:r>
                        <a:rPr b="1" lang="en" sz="1000"/>
                        <a:t>Systems Used</a:t>
                      </a:r>
                      <a:endParaRPr b="1" sz="1000"/>
                    </a:p>
                  </a:txBody>
                  <a:tcPr marT="91425" marB="91425" marR="91425" marL="91425"/>
                </a:tc>
                <a:tc>
                  <a:txBody>
                    <a:bodyPr/>
                    <a:lstStyle/>
                    <a:p>
                      <a:pPr indent="-292100" lvl="0" marL="457200" rtl="0" algn="l">
                        <a:spcBef>
                          <a:spcPts val="0"/>
                        </a:spcBef>
                        <a:spcAft>
                          <a:spcPts val="0"/>
                        </a:spcAft>
                        <a:buSzPts val="1000"/>
                        <a:buChar char="●"/>
                      </a:pPr>
                      <a:r>
                        <a:rPr lang="en" sz="1000"/>
                        <a:t>AEP - Captures the signal and sends to Target and SOI.</a:t>
                      </a:r>
                      <a:endParaRPr sz="1000"/>
                    </a:p>
                    <a:p>
                      <a:pPr indent="-292100" lvl="0" marL="457200" rtl="0" algn="l">
                        <a:spcBef>
                          <a:spcPts val="0"/>
                        </a:spcBef>
                        <a:spcAft>
                          <a:spcPts val="0"/>
                        </a:spcAft>
                        <a:buSzPts val="1000"/>
                        <a:buChar char="●"/>
                      </a:pPr>
                      <a:r>
                        <a:rPr lang="en" sz="1000"/>
                        <a:t>Target - Has logic to check for the mobile carrier (or ISP) and serves up an appropriate personalized content.</a:t>
                      </a:r>
                      <a:endParaRPr sz="1000"/>
                    </a:p>
                  </a:txBody>
                  <a:tcPr marT="91425" marB="91425" marR="91425" marL="91425"/>
                </a:tc>
              </a:tr>
              <a:tr h="381000">
                <a:tc>
                  <a:txBody>
                    <a:bodyPr/>
                    <a:lstStyle/>
                    <a:p>
                      <a:pPr indent="0" lvl="0" marL="0" rtl="0" algn="l">
                        <a:spcBef>
                          <a:spcPts val="0"/>
                        </a:spcBef>
                        <a:spcAft>
                          <a:spcPts val="0"/>
                        </a:spcAft>
                        <a:buNone/>
                      </a:pPr>
                      <a:r>
                        <a:rPr b="1" lang="en" sz="1000"/>
                        <a:t>Mechanism Used</a:t>
                      </a:r>
                      <a:endParaRPr b="1" sz="1000"/>
                    </a:p>
                  </a:txBody>
                  <a:tcPr marT="91425" marB="91425" marR="91425" marL="91425"/>
                </a:tc>
                <a:tc>
                  <a:txBody>
                    <a:bodyPr/>
                    <a:lstStyle/>
                    <a:p>
                      <a:pPr indent="0" lvl="0" marL="0" rtl="0" algn="l">
                        <a:spcBef>
                          <a:spcPts val="0"/>
                        </a:spcBef>
                        <a:spcAft>
                          <a:spcPts val="0"/>
                        </a:spcAft>
                        <a:buNone/>
                      </a:pPr>
                      <a:r>
                        <a:rPr lang="en" sz="1000"/>
                        <a:t>AEP returns user current carrier. Based on this carrier Target returns personalized content.</a:t>
                      </a:r>
                      <a:endParaRPr sz="1000"/>
                    </a:p>
                    <a:p>
                      <a:pPr indent="0" lvl="0" marL="0" rtl="0" algn="l">
                        <a:spcBef>
                          <a:spcPts val="0"/>
                        </a:spcBef>
                        <a:spcAft>
                          <a:spcPts val="0"/>
                        </a:spcAft>
                        <a:buNone/>
                      </a:pPr>
                      <a:r>
                        <a:t/>
                      </a:r>
                      <a:endParaRPr sz="1000"/>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269"/>
          <p:cNvSpPr txBox="1"/>
          <p:nvPr>
            <p:ph idx="12" type="sldNum"/>
          </p:nvPr>
        </p:nvSpPr>
        <p:spPr>
          <a:xfrm>
            <a:off x="8458200" y="4810899"/>
            <a:ext cx="228600" cy="171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1853" name="Google Shape;1853;p269"/>
          <p:cNvSpPr txBox="1"/>
          <p:nvPr>
            <p:ph type="title"/>
          </p:nvPr>
        </p:nvSpPr>
        <p:spPr>
          <a:xfrm>
            <a:off x="287000" y="76354"/>
            <a:ext cx="8229600" cy="274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Use Case 2</a:t>
            </a:r>
            <a:endParaRPr sz="1400"/>
          </a:p>
        </p:txBody>
      </p:sp>
      <p:sp>
        <p:nvSpPr>
          <p:cNvPr id="1854" name="Google Shape;1854;p269"/>
          <p:cNvSpPr txBox="1"/>
          <p:nvPr/>
        </p:nvSpPr>
        <p:spPr>
          <a:xfrm>
            <a:off x="116900" y="320625"/>
            <a:ext cx="8569800" cy="798900"/>
          </a:xfrm>
          <a:prstGeom prst="rect">
            <a:avLst/>
          </a:prstGeom>
          <a:noFill/>
          <a:ln>
            <a:noFill/>
          </a:ln>
        </p:spPr>
        <p:txBody>
          <a:bodyPr anchorCtr="0" anchor="t" bIns="91425" lIns="91425" spcFirstLastPara="1" rIns="91425" wrap="square" tIns="91425">
            <a:spAutoFit/>
          </a:bodyPr>
          <a:lstStyle/>
          <a:p>
            <a:pPr indent="0" lvl="0" marL="0" rtl="0" algn="l">
              <a:lnSpc>
                <a:spcPct val="116250"/>
              </a:lnSpc>
              <a:spcBef>
                <a:spcPts val="0"/>
              </a:spcBef>
              <a:spcAft>
                <a:spcPts val="0"/>
              </a:spcAft>
              <a:buNone/>
            </a:pPr>
            <a:r>
              <a:rPr i="1" lang="en" sz="1200">
                <a:solidFill>
                  <a:schemeClr val="dk1"/>
                </a:solidFill>
              </a:rPr>
              <a:t>As a returning visitor to the verizon.com, on desktop, who has previously viewed the iPhone deals page (</a:t>
            </a:r>
            <a:r>
              <a:rPr i="1" lang="en" sz="1200">
                <a:solidFill>
                  <a:schemeClr val="dk1"/>
                </a:solidFill>
                <a:uFill>
                  <a:noFill/>
                </a:uFill>
                <a:hlinkClick r:id="rId3">
                  <a:extLst>
                    <a:ext uri="{A12FA001-AC4F-418D-AE19-62706E023703}">
                      <ahyp:hlinkClr val="tx"/>
                    </a:ext>
                  </a:extLst>
                </a:hlinkClick>
              </a:rPr>
              <a:t>/deals/iphone</a:t>
            </a:r>
            <a:r>
              <a:rPr i="1" lang="en" sz="1200">
                <a:solidFill>
                  <a:schemeClr val="dk1"/>
                </a:solidFill>
              </a:rPr>
              <a:t>), I want to see content for iPhone deals in the tiles on the homepage hero component and the Discover Mobile section of the homepage. </a:t>
            </a:r>
            <a:endParaRPr sz="1200"/>
          </a:p>
        </p:txBody>
      </p:sp>
      <p:graphicFrame>
        <p:nvGraphicFramePr>
          <p:cNvPr id="1855" name="Google Shape;1855;p269"/>
          <p:cNvGraphicFramePr/>
          <p:nvPr/>
        </p:nvGraphicFramePr>
        <p:xfrm>
          <a:off x="192650" y="1127475"/>
          <a:ext cx="3000000" cy="3000000"/>
        </p:xfrm>
        <a:graphic>
          <a:graphicData uri="http://schemas.openxmlformats.org/drawingml/2006/table">
            <a:tbl>
              <a:tblPr>
                <a:noFill/>
                <a:tableStyleId>{4FE136F2-7AA4-40EF-8684-0EF0600324E1}</a:tableStyleId>
              </a:tblPr>
              <a:tblGrid>
                <a:gridCol w="2075525"/>
                <a:gridCol w="6979925"/>
              </a:tblGrid>
              <a:tr h="381000">
                <a:tc>
                  <a:txBody>
                    <a:bodyPr/>
                    <a:lstStyle/>
                    <a:p>
                      <a:pPr indent="0" lvl="0" marL="0" rtl="0" algn="l">
                        <a:spcBef>
                          <a:spcPts val="0"/>
                        </a:spcBef>
                        <a:spcAft>
                          <a:spcPts val="0"/>
                        </a:spcAft>
                        <a:buNone/>
                      </a:pPr>
                      <a:r>
                        <a:rPr b="1" lang="en" sz="1000"/>
                        <a:t>Signals Used</a:t>
                      </a:r>
                      <a:endParaRPr b="1" sz="1000"/>
                    </a:p>
                  </a:txBody>
                  <a:tcPr marT="91425" marB="91425" marR="91425" marL="91425"/>
                </a:tc>
                <a:tc>
                  <a:txBody>
                    <a:bodyPr/>
                    <a:lstStyle/>
                    <a:p>
                      <a:pPr indent="0" lvl="0" marL="0" rtl="0" algn="l">
                        <a:spcBef>
                          <a:spcPts val="0"/>
                        </a:spcBef>
                        <a:spcAft>
                          <a:spcPts val="0"/>
                        </a:spcAft>
                        <a:buNone/>
                      </a:pPr>
                      <a:r>
                        <a:rPr lang="en" sz="1000">
                          <a:solidFill>
                            <a:schemeClr val="dk1"/>
                          </a:solidFill>
                        </a:rPr>
                        <a:t>Device Browsing History</a:t>
                      </a:r>
                      <a:endParaRPr sz="1000"/>
                    </a:p>
                  </a:txBody>
                  <a:tcPr marT="91425" marB="91425" marR="91425" marL="91425"/>
                </a:tc>
              </a:tr>
              <a:tr h="381000">
                <a:tc>
                  <a:txBody>
                    <a:bodyPr/>
                    <a:lstStyle/>
                    <a:p>
                      <a:pPr indent="0" lvl="0" marL="0" rtl="0" algn="l">
                        <a:spcBef>
                          <a:spcPts val="0"/>
                        </a:spcBef>
                        <a:spcAft>
                          <a:spcPts val="0"/>
                        </a:spcAft>
                        <a:buNone/>
                      </a:pPr>
                      <a:r>
                        <a:rPr b="1" lang="en" sz="1000"/>
                        <a:t>Systems Used</a:t>
                      </a:r>
                      <a:endParaRPr b="1" sz="1000"/>
                    </a:p>
                  </a:txBody>
                  <a:tcPr marT="91425" marB="91425" marR="91425" marL="91425"/>
                </a:tc>
                <a:tc>
                  <a:txBody>
                    <a:bodyPr/>
                    <a:lstStyle/>
                    <a:p>
                      <a:pPr indent="-292100" lvl="0" marL="457200" rtl="0" algn="l">
                        <a:spcBef>
                          <a:spcPts val="0"/>
                        </a:spcBef>
                        <a:spcAft>
                          <a:spcPts val="0"/>
                        </a:spcAft>
                        <a:buSzPts val="1000"/>
                        <a:buChar char="●"/>
                      </a:pPr>
                      <a:r>
                        <a:rPr lang="en" sz="1000"/>
                        <a:t>AEP - Collect browsing history (based on Device / Deals / Mobile Plan /Internet Plan / Accessory) for prospect user</a:t>
                      </a:r>
                      <a:endParaRPr sz="1000"/>
                    </a:p>
                    <a:p>
                      <a:pPr indent="-292100" lvl="0" marL="457200" rtl="0" algn="l">
                        <a:spcBef>
                          <a:spcPts val="0"/>
                        </a:spcBef>
                        <a:spcAft>
                          <a:spcPts val="0"/>
                        </a:spcAft>
                        <a:buSzPts val="1000"/>
                        <a:buChar char="●"/>
                      </a:pPr>
                      <a:r>
                        <a:rPr lang="en" sz="1000"/>
                        <a:t>Target - Returns personalized content based on browsing history (Device / Deals / Mobile Plan / Internet Plan / Accessory) of user during a fixed requested time period.</a:t>
                      </a:r>
                      <a:endParaRPr sz="1000"/>
                    </a:p>
                    <a:p>
                      <a:pPr indent="-292100" lvl="0" marL="457200" rtl="0" algn="l">
                        <a:spcBef>
                          <a:spcPts val="0"/>
                        </a:spcBef>
                        <a:spcAft>
                          <a:spcPts val="0"/>
                        </a:spcAft>
                        <a:buSzPts val="1000"/>
                        <a:buChar char="●"/>
                      </a:pPr>
                      <a:r>
                        <a:rPr lang="en" sz="1000"/>
                        <a:t>SOI - Provides insights/recommendations based on the returned browsing history.</a:t>
                      </a:r>
                      <a:endParaRPr sz="1000"/>
                    </a:p>
                  </a:txBody>
                  <a:tcPr marT="91425" marB="91425" marR="91425" marL="91425"/>
                </a:tc>
              </a:tr>
              <a:tr h="381000">
                <a:tc>
                  <a:txBody>
                    <a:bodyPr/>
                    <a:lstStyle/>
                    <a:p>
                      <a:pPr indent="0" lvl="0" marL="0" rtl="0" algn="l">
                        <a:spcBef>
                          <a:spcPts val="0"/>
                        </a:spcBef>
                        <a:spcAft>
                          <a:spcPts val="0"/>
                        </a:spcAft>
                        <a:buNone/>
                      </a:pPr>
                      <a:r>
                        <a:rPr b="1" lang="en" sz="1000"/>
                        <a:t>Mechanism Used</a:t>
                      </a:r>
                      <a:endParaRPr b="1" sz="1000"/>
                    </a:p>
                  </a:txBody>
                  <a:tcPr marT="91425" marB="91425" marR="91425" marL="91425"/>
                </a:tc>
                <a:tc>
                  <a:txBody>
                    <a:bodyPr/>
                    <a:lstStyle/>
                    <a:p>
                      <a:pPr indent="0" lvl="0" marL="0" rtl="0" algn="l">
                        <a:spcBef>
                          <a:spcPts val="0"/>
                        </a:spcBef>
                        <a:spcAft>
                          <a:spcPts val="0"/>
                        </a:spcAft>
                        <a:buNone/>
                      </a:pPr>
                      <a:r>
                        <a:rPr lang="en" sz="1000"/>
                        <a:t>NEW API to Target/SOI exposed through SOE.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Fields passed in the Request</a:t>
                      </a:r>
                      <a:endParaRPr b="1" sz="1000"/>
                    </a:p>
                    <a:p>
                      <a:pPr indent="-292100" lvl="0" marL="457200" rtl="0" algn="l">
                        <a:spcBef>
                          <a:spcPts val="0"/>
                        </a:spcBef>
                        <a:spcAft>
                          <a:spcPts val="0"/>
                        </a:spcAft>
                        <a:buSzPts val="1000"/>
                        <a:buChar char="●"/>
                      </a:pPr>
                      <a:r>
                        <a:rPr lang="en" sz="1000"/>
                        <a:t>ecid/username/userid/email</a:t>
                      </a:r>
                      <a:endParaRPr sz="1000"/>
                    </a:p>
                    <a:p>
                      <a:pPr indent="-292100" lvl="0" marL="457200" rtl="0" algn="l">
                        <a:spcBef>
                          <a:spcPts val="0"/>
                        </a:spcBef>
                        <a:spcAft>
                          <a:spcPts val="0"/>
                        </a:spcAft>
                        <a:buSzPts val="1000"/>
                        <a:buChar char="●"/>
                      </a:pPr>
                      <a:r>
                        <a:rPr lang="en" sz="1000"/>
                        <a:t>Device</a:t>
                      </a:r>
                      <a:endParaRPr sz="1000"/>
                    </a:p>
                    <a:p>
                      <a:pPr indent="-292100" lvl="0" marL="457200" rtl="0" algn="l">
                        <a:spcBef>
                          <a:spcPts val="0"/>
                        </a:spcBef>
                        <a:spcAft>
                          <a:spcPts val="0"/>
                        </a:spcAft>
                        <a:buSzPts val="1000"/>
                        <a:buChar char="●"/>
                      </a:pPr>
                      <a:r>
                        <a:rPr lang="en" sz="1000"/>
                        <a:t>Time period for which history is requested.</a:t>
                      </a:r>
                      <a:endParaRPr sz="1000"/>
                    </a:p>
                    <a:p>
                      <a:pPr indent="0" lvl="0" marL="457200" rtl="0" algn="l">
                        <a:spcBef>
                          <a:spcPts val="0"/>
                        </a:spcBef>
                        <a:spcAft>
                          <a:spcPts val="0"/>
                        </a:spcAft>
                        <a:buNone/>
                      </a:pPr>
                      <a:r>
                        <a:t/>
                      </a:r>
                      <a:endParaRPr sz="1000"/>
                    </a:p>
                    <a:p>
                      <a:pPr indent="0" lvl="0" marL="0" rtl="0" algn="l">
                        <a:spcBef>
                          <a:spcPts val="0"/>
                        </a:spcBef>
                        <a:spcAft>
                          <a:spcPts val="0"/>
                        </a:spcAft>
                        <a:buNone/>
                      </a:pPr>
                      <a:r>
                        <a:rPr b="1" lang="en" sz="1000">
                          <a:solidFill>
                            <a:schemeClr val="dk1"/>
                          </a:solidFill>
                        </a:rPr>
                        <a:t>Sample Response</a:t>
                      </a:r>
                      <a:endParaRPr b="1"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Pages browsed</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Brands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Devices &amp; Accessories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Deals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Plans</a:t>
                      </a:r>
                      <a:endParaRPr sz="1000"/>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270"/>
          <p:cNvSpPr txBox="1"/>
          <p:nvPr>
            <p:ph idx="12" type="sldNum"/>
          </p:nvPr>
        </p:nvSpPr>
        <p:spPr>
          <a:xfrm>
            <a:off x="8458200" y="4810899"/>
            <a:ext cx="228600" cy="171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1862" name="Google Shape;1862;p270"/>
          <p:cNvSpPr txBox="1"/>
          <p:nvPr>
            <p:ph type="title"/>
          </p:nvPr>
        </p:nvSpPr>
        <p:spPr>
          <a:xfrm>
            <a:off x="287000" y="4"/>
            <a:ext cx="8229600" cy="2787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Use Case 3</a:t>
            </a:r>
            <a:endParaRPr sz="1400"/>
          </a:p>
        </p:txBody>
      </p:sp>
      <p:sp>
        <p:nvSpPr>
          <p:cNvPr id="1863" name="Google Shape;1863;p270"/>
          <p:cNvSpPr txBox="1"/>
          <p:nvPr/>
        </p:nvSpPr>
        <p:spPr>
          <a:xfrm>
            <a:off x="116900" y="244425"/>
            <a:ext cx="8569800" cy="584100"/>
          </a:xfrm>
          <a:prstGeom prst="rect">
            <a:avLst/>
          </a:prstGeom>
          <a:noFill/>
          <a:ln>
            <a:noFill/>
          </a:ln>
        </p:spPr>
        <p:txBody>
          <a:bodyPr anchorCtr="0" anchor="t" bIns="91425" lIns="91425" spcFirstLastPara="1" rIns="91425" wrap="square" tIns="91425">
            <a:spAutoFit/>
          </a:bodyPr>
          <a:lstStyle/>
          <a:p>
            <a:pPr indent="0" lvl="0" marL="0" rtl="0" algn="l">
              <a:lnSpc>
                <a:spcPct val="116250"/>
              </a:lnSpc>
              <a:spcBef>
                <a:spcPts val="0"/>
              </a:spcBef>
              <a:spcAft>
                <a:spcPts val="0"/>
              </a:spcAft>
              <a:buNone/>
            </a:pPr>
            <a:r>
              <a:rPr i="1" lang="en" sz="1200">
                <a:solidFill>
                  <a:schemeClr val="dk1"/>
                </a:solidFill>
              </a:rPr>
              <a:t>As a returning visitor to verizon.com, who has previously visited the ‘Bring your own device’ page (</a:t>
            </a:r>
            <a:r>
              <a:rPr i="1" lang="en" sz="1200">
                <a:solidFill>
                  <a:schemeClr val="dk1"/>
                </a:solidFill>
                <a:uFill>
                  <a:noFill/>
                </a:uFill>
                <a:hlinkClick r:id="rId3">
                  <a:extLst>
                    <a:ext uri="{A12FA001-AC4F-418D-AE19-62706E023703}">
                      <ahyp:hlinkClr val="tx"/>
                    </a:ext>
                  </a:extLst>
                </a:hlinkClick>
              </a:rPr>
              <a:t>/bring-your-own-device/</a:t>
            </a:r>
            <a:r>
              <a:rPr i="1" lang="en" sz="1200">
                <a:solidFill>
                  <a:schemeClr val="dk1"/>
                </a:solidFill>
              </a:rPr>
              <a:t>) multiple times, I want to see content related to BYOD in one of the tiles on the homepage hero component.</a:t>
            </a:r>
            <a:r>
              <a:rPr i="1" lang="en" sz="1000">
                <a:solidFill>
                  <a:schemeClr val="dk1"/>
                </a:solidFill>
                <a:latin typeface="Calibri"/>
                <a:ea typeface="Calibri"/>
                <a:cs typeface="Calibri"/>
                <a:sym typeface="Calibri"/>
              </a:rPr>
              <a:t> </a:t>
            </a:r>
            <a:endParaRPr sz="1200"/>
          </a:p>
        </p:txBody>
      </p:sp>
      <p:graphicFrame>
        <p:nvGraphicFramePr>
          <p:cNvPr id="1864" name="Google Shape;1864;p270"/>
          <p:cNvGraphicFramePr/>
          <p:nvPr/>
        </p:nvGraphicFramePr>
        <p:xfrm>
          <a:off x="116900" y="898875"/>
          <a:ext cx="3000000" cy="3000000"/>
        </p:xfrm>
        <a:graphic>
          <a:graphicData uri="http://schemas.openxmlformats.org/drawingml/2006/table">
            <a:tbl>
              <a:tblPr>
                <a:noFill/>
                <a:tableStyleId>{4FE136F2-7AA4-40EF-8684-0EF0600324E1}</a:tableStyleId>
              </a:tblPr>
              <a:tblGrid>
                <a:gridCol w="2074200"/>
                <a:gridCol w="6952900"/>
              </a:tblGrid>
              <a:tr h="381000">
                <a:tc>
                  <a:txBody>
                    <a:bodyPr/>
                    <a:lstStyle/>
                    <a:p>
                      <a:pPr indent="0" lvl="0" marL="0" rtl="0" algn="l">
                        <a:spcBef>
                          <a:spcPts val="0"/>
                        </a:spcBef>
                        <a:spcAft>
                          <a:spcPts val="0"/>
                        </a:spcAft>
                        <a:buNone/>
                      </a:pPr>
                      <a:r>
                        <a:rPr b="1" lang="en" sz="1000"/>
                        <a:t>Signals Used</a:t>
                      </a:r>
                      <a:endParaRPr b="1" sz="1000"/>
                    </a:p>
                  </a:txBody>
                  <a:tcPr marT="91425" marB="91425" marR="91425" marL="91425"/>
                </a:tc>
                <a:tc>
                  <a:txBody>
                    <a:bodyPr/>
                    <a:lstStyle/>
                    <a:p>
                      <a:pPr indent="0" lvl="0" marL="0" rtl="0" algn="l">
                        <a:lnSpc>
                          <a:spcPct val="116250"/>
                        </a:lnSpc>
                        <a:spcBef>
                          <a:spcPts val="0"/>
                        </a:spcBef>
                        <a:spcAft>
                          <a:spcPts val="800"/>
                        </a:spcAft>
                        <a:buNone/>
                      </a:pPr>
                      <a:r>
                        <a:rPr lang="en" sz="1000">
                          <a:solidFill>
                            <a:schemeClr val="dk1"/>
                          </a:solidFill>
                        </a:rPr>
                        <a:t>Browse history (verizon), Link clicks frequency</a:t>
                      </a:r>
                      <a:endParaRPr sz="1000"/>
                    </a:p>
                  </a:txBody>
                  <a:tcPr marT="91425" marB="91425" marR="91425" marL="91425"/>
                </a:tc>
              </a:tr>
              <a:tr h="381000">
                <a:tc>
                  <a:txBody>
                    <a:bodyPr/>
                    <a:lstStyle/>
                    <a:p>
                      <a:pPr indent="0" lvl="0" marL="0" rtl="0" algn="l">
                        <a:spcBef>
                          <a:spcPts val="0"/>
                        </a:spcBef>
                        <a:spcAft>
                          <a:spcPts val="0"/>
                        </a:spcAft>
                        <a:buNone/>
                      </a:pPr>
                      <a:r>
                        <a:rPr b="1" lang="en" sz="1000"/>
                        <a:t>Systems Used</a:t>
                      </a:r>
                      <a:endParaRPr b="1" sz="1000"/>
                    </a:p>
                  </a:txBody>
                  <a:tcPr marT="91425" marB="91425" marR="91425" marL="91425"/>
                </a:tc>
                <a:tc>
                  <a:txBody>
                    <a:bodyPr/>
                    <a:lstStyle/>
                    <a:p>
                      <a:pPr indent="-292100" lvl="0" marL="457200" rtl="0" algn="l">
                        <a:spcBef>
                          <a:spcPts val="0"/>
                        </a:spcBef>
                        <a:spcAft>
                          <a:spcPts val="0"/>
                        </a:spcAft>
                        <a:buSzPts val="1000"/>
                        <a:buChar char="●"/>
                      </a:pPr>
                      <a:r>
                        <a:rPr b="1" lang="en" sz="1000">
                          <a:solidFill>
                            <a:schemeClr val="dk1"/>
                          </a:solidFill>
                        </a:rPr>
                        <a:t>AEP </a:t>
                      </a:r>
                      <a:r>
                        <a:rPr lang="en" sz="1000">
                          <a:solidFill>
                            <a:schemeClr val="dk1"/>
                          </a:solidFill>
                        </a:rPr>
                        <a:t>- Capture browsing history (&amp; no of times page visited) for prospect user</a:t>
                      </a:r>
                      <a:endParaRPr sz="1000"/>
                    </a:p>
                    <a:p>
                      <a:pPr indent="-292100" lvl="0" marL="457200" rtl="0" algn="l">
                        <a:spcBef>
                          <a:spcPts val="0"/>
                        </a:spcBef>
                        <a:spcAft>
                          <a:spcPts val="0"/>
                        </a:spcAft>
                        <a:buSzPts val="1000"/>
                        <a:buChar char="●"/>
                      </a:pPr>
                      <a:r>
                        <a:rPr b="1" lang="en" sz="1000"/>
                        <a:t>Target </a:t>
                      </a:r>
                      <a:r>
                        <a:rPr lang="en" sz="1000"/>
                        <a:t>- Returns browsing history of user related to BYOD during a fixed requested time period.</a:t>
                      </a:r>
                      <a:endParaRPr sz="1000"/>
                    </a:p>
                    <a:p>
                      <a:pPr indent="-292100" lvl="0" marL="457200" rtl="0" algn="l">
                        <a:spcBef>
                          <a:spcPts val="0"/>
                        </a:spcBef>
                        <a:spcAft>
                          <a:spcPts val="0"/>
                        </a:spcAft>
                        <a:buSzPts val="1000"/>
                        <a:buChar char="●"/>
                      </a:pPr>
                      <a:r>
                        <a:rPr b="1" lang="en" sz="1000"/>
                        <a:t>SOI </a:t>
                      </a:r>
                      <a:r>
                        <a:rPr lang="en" sz="1000"/>
                        <a:t>- Provides insights/recommendations and offers for BYOD.</a:t>
                      </a:r>
                      <a:endParaRPr sz="1000"/>
                    </a:p>
                  </a:txBody>
                  <a:tcPr marT="91425" marB="91425" marR="91425" marL="91425"/>
                </a:tc>
              </a:tr>
              <a:tr h="381000">
                <a:tc>
                  <a:txBody>
                    <a:bodyPr/>
                    <a:lstStyle/>
                    <a:p>
                      <a:pPr indent="0" lvl="0" marL="0" rtl="0" algn="l">
                        <a:spcBef>
                          <a:spcPts val="0"/>
                        </a:spcBef>
                        <a:spcAft>
                          <a:spcPts val="0"/>
                        </a:spcAft>
                        <a:buNone/>
                      </a:pPr>
                      <a:r>
                        <a:rPr b="1" lang="en" sz="1000"/>
                        <a:t>Mechanism Used</a:t>
                      </a:r>
                      <a:endParaRPr b="1" sz="1000"/>
                    </a:p>
                  </a:txBody>
                  <a:tcPr marT="91425" marB="91425" marR="91425" marL="91425"/>
                </a:tc>
                <a:tc>
                  <a:txBody>
                    <a:bodyPr/>
                    <a:lstStyle/>
                    <a:p>
                      <a:pPr indent="0" lvl="0" marL="0" rtl="0" algn="l">
                        <a:spcBef>
                          <a:spcPts val="0"/>
                        </a:spcBef>
                        <a:spcAft>
                          <a:spcPts val="0"/>
                        </a:spcAft>
                        <a:buNone/>
                      </a:pPr>
                      <a:r>
                        <a:rPr lang="en" sz="1000"/>
                        <a:t>NEW API to Target/SOI exposed through SOE.</a:t>
                      </a:r>
                      <a:endParaRPr sz="1000"/>
                    </a:p>
                    <a:p>
                      <a:pPr indent="0" lvl="0" marL="0" rtl="0" algn="l">
                        <a:spcBef>
                          <a:spcPts val="0"/>
                        </a:spcBef>
                        <a:spcAft>
                          <a:spcPts val="0"/>
                        </a:spcAft>
                        <a:buNone/>
                      </a:pPr>
                      <a:r>
                        <a:rPr b="1" lang="en" sz="1000"/>
                        <a:t>Fields passed in the Request</a:t>
                      </a:r>
                      <a:endParaRPr b="1" sz="1000"/>
                    </a:p>
                    <a:p>
                      <a:pPr indent="-292100" lvl="0" marL="457200" rtl="0" algn="l">
                        <a:spcBef>
                          <a:spcPts val="0"/>
                        </a:spcBef>
                        <a:spcAft>
                          <a:spcPts val="0"/>
                        </a:spcAft>
                        <a:buSzPts val="1000"/>
                        <a:buChar char="●"/>
                      </a:pPr>
                      <a:r>
                        <a:rPr lang="en" sz="1000"/>
                        <a:t>ecid/username/userid/email</a:t>
                      </a:r>
                      <a:endParaRPr sz="1000"/>
                    </a:p>
                    <a:p>
                      <a:pPr indent="-292100" lvl="0" marL="457200" rtl="0" algn="l">
                        <a:spcBef>
                          <a:spcPts val="0"/>
                        </a:spcBef>
                        <a:spcAft>
                          <a:spcPts val="0"/>
                        </a:spcAft>
                        <a:buSzPts val="1000"/>
                        <a:buChar char="●"/>
                      </a:pPr>
                      <a:r>
                        <a:rPr lang="en" sz="1000"/>
                        <a:t>Device you’re bringing and device(s) you’re interested in</a:t>
                      </a:r>
                      <a:endParaRPr sz="1000"/>
                    </a:p>
                    <a:p>
                      <a:pPr indent="-292100" lvl="0" marL="457200" rtl="0" algn="l">
                        <a:spcBef>
                          <a:spcPts val="0"/>
                        </a:spcBef>
                        <a:spcAft>
                          <a:spcPts val="0"/>
                        </a:spcAft>
                        <a:buSzPts val="1000"/>
                        <a:buChar char="●"/>
                      </a:pPr>
                      <a:r>
                        <a:rPr lang="en" sz="1000"/>
                        <a:t>Time period for which history is requested.</a:t>
                      </a:r>
                      <a:endParaRPr sz="1000"/>
                    </a:p>
                    <a:p>
                      <a:pPr indent="0" lvl="0" marL="457200" rtl="0" algn="l">
                        <a:spcBef>
                          <a:spcPts val="0"/>
                        </a:spcBef>
                        <a:spcAft>
                          <a:spcPts val="0"/>
                        </a:spcAft>
                        <a:buNone/>
                      </a:pPr>
                      <a:r>
                        <a:t/>
                      </a:r>
                      <a:endParaRPr sz="1000"/>
                    </a:p>
                    <a:p>
                      <a:pPr indent="0" lvl="0" marL="0" rtl="0" algn="l">
                        <a:spcBef>
                          <a:spcPts val="0"/>
                        </a:spcBef>
                        <a:spcAft>
                          <a:spcPts val="0"/>
                        </a:spcAft>
                        <a:buNone/>
                      </a:pPr>
                      <a:r>
                        <a:rPr b="1" lang="en" sz="1000">
                          <a:solidFill>
                            <a:schemeClr val="dk1"/>
                          </a:solidFill>
                        </a:rPr>
                        <a:t>Sample Response</a:t>
                      </a:r>
                      <a:endParaRPr b="1"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BYOD specific deals and offers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List of Devices eligible for BYOD</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No. of visits to BYOD</a:t>
                      </a:r>
                      <a:endParaRPr sz="1000"/>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271"/>
          <p:cNvSpPr txBox="1"/>
          <p:nvPr>
            <p:ph idx="12" type="sldNum"/>
          </p:nvPr>
        </p:nvSpPr>
        <p:spPr>
          <a:xfrm>
            <a:off x="8458200" y="4810899"/>
            <a:ext cx="228600" cy="171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600"/>
              <a:buFont typeface="Arial"/>
              <a:buNone/>
            </a:pPr>
            <a:fld id="{00000000-1234-1234-1234-123412341234}" type="slidenum">
              <a:rPr lang="en"/>
              <a:t>‹#›</a:t>
            </a:fld>
            <a:endParaRPr/>
          </a:p>
        </p:txBody>
      </p:sp>
      <p:sp>
        <p:nvSpPr>
          <p:cNvPr id="1871" name="Google Shape;1871;p271"/>
          <p:cNvSpPr txBox="1"/>
          <p:nvPr>
            <p:ph type="title"/>
          </p:nvPr>
        </p:nvSpPr>
        <p:spPr>
          <a:xfrm>
            <a:off x="349300" y="3"/>
            <a:ext cx="8229600" cy="3237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sz="1400"/>
              <a:t>Use Case 4</a:t>
            </a:r>
            <a:endParaRPr sz="1400"/>
          </a:p>
        </p:txBody>
      </p:sp>
      <p:sp>
        <p:nvSpPr>
          <p:cNvPr id="1872" name="Google Shape;1872;p271"/>
          <p:cNvSpPr txBox="1"/>
          <p:nvPr/>
        </p:nvSpPr>
        <p:spPr>
          <a:xfrm>
            <a:off x="116900" y="244425"/>
            <a:ext cx="8569800" cy="798900"/>
          </a:xfrm>
          <a:prstGeom prst="rect">
            <a:avLst/>
          </a:prstGeom>
          <a:noFill/>
          <a:ln>
            <a:noFill/>
          </a:ln>
        </p:spPr>
        <p:txBody>
          <a:bodyPr anchorCtr="0" anchor="t" bIns="91425" lIns="91425" spcFirstLastPara="1" rIns="91425" wrap="square" tIns="91425">
            <a:spAutoFit/>
          </a:bodyPr>
          <a:lstStyle/>
          <a:p>
            <a:pPr indent="0" lvl="0" marL="0" rtl="0" algn="l">
              <a:lnSpc>
                <a:spcPct val="116250"/>
              </a:lnSpc>
              <a:spcBef>
                <a:spcPts val="0"/>
              </a:spcBef>
              <a:spcAft>
                <a:spcPts val="0"/>
              </a:spcAft>
              <a:buNone/>
            </a:pPr>
            <a:r>
              <a:rPr i="1" lang="en" sz="1200">
                <a:solidFill>
                  <a:schemeClr val="dk1"/>
                </a:solidFill>
              </a:rPr>
              <a:t>As a returning visitor to verizon.com, who has previously added an iPhone 15 Pro device and Unlimited Ultimate plan to my cart but abandoned it, I want to see content in one of the homepage hero tiles prompting me to return to configuring my plan with a CTA that takes me back to the cart configurator with that device and plan combination selected. </a:t>
            </a:r>
            <a:endParaRPr sz="1200"/>
          </a:p>
        </p:txBody>
      </p:sp>
      <p:graphicFrame>
        <p:nvGraphicFramePr>
          <p:cNvPr id="1873" name="Google Shape;1873;p271"/>
          <p:cNvGraphicFramePr/>
          <p:nvPr/>
        </p:nvGraphicFramePr>
        <p:xfrm>
          <a:off x="116900" y="1203675"/>
          <a:ext cx="3000000" cy="3000000"/>
        </p:xfrm>
        <a:graphic>
          <a:graphicData uri="http://schemas.openxmlformats.org/drawingml/2006/table">
            <a:tbl>
              <a:tblPr>
                <a:noFill/>
                <a:tableStyleId>{4FE136F2-7AA4-40EF-8684-0EF0600324E1}</a:tableStyleId>
              </a:tblPr>
              <a:tblGrid>
                <a:gridCol w="2074200"/>
                <a:gridCol w="6952900"/>
              </a:tblGrid>
              <a:tr h="381000">
                <a:tc>
                  <a:txBody>
                    <a:bodyPr/>
                    <a:lstStyle/>
                    <a:p>
                      <a:pPr indent="0" lvl="0" marL="0" rtl="0" algn="l">
                        <a:spcBef>
                          <a:spcPts val="0"/>
                        </a:spcBef>
                        <a:spcAft>
                          <a:spcPts val="0"/>
                        </a:spcAft>
                        <a:buNone/>
                      </a:pPr>
                      <a:r>
                        <a:rPr b="1" lang="en" sz="1000"/>
                        <a:t>Signals Used</a:t>
                      </a:r>
                      <a:endParaRPr b="1" sz="1000"/>
                    </a:p>
                  </a:txBody>
                  <a:tcPr marT="91425" marB="91425" marR="91425" marL="91425"/>
                </a:tc>
                <a:tc>
                  <a:txBody>
                    <a:bodyPr/>
                    <a:lstStyle/>
                    <a:p>
                      <a:pPr indent="0" lvl="0" marL="0" rtl="0" algn="l">
                        <a:lnSpc>
                          <a:spcPct val="116250"/>
                        </a:lnSpc>
                        <a:spcBef>
                          <a:spcPts val="0"/>
                        </a:spcBef>
                        <a:spcAft>
                          <a:spcPts val="800"/>
                        </a:spcAft>
                        <a:buNone/>
                      </a:pPr>
                      <a:r>
                        <a:rPr lang="en" sz="1000">
                          <a:solidFill>
                            <a:schemeClr val="dk1"/>
                          </a:solidFill>
                        </a:rPr>
                        <a:t>Browse history (verizon), Existence of Cart</a:t>
                      </a:r>
                      <a:endParaRPr sz="1000"/>
                    </a:p>
                  </a:txBody>
                  <a:tcPr marT="91425" marB="91425" marR="91425" marL="91425"/>
                </a:tc>
              </a:tr>
              <a:tr h="381000">
                <a:tc>
                  <a:txBody>
                    <a:bodyPr/>
                    <a:lstStyle/>
                    <a:p>
                      <a:pPr indent="0" lvl="0" marL="0" rtl="0" algn="l">
                        <a:spcBef>
                          <a:spcPts val="0"/>
                        </a:spcBef>
                        <a:spcAft>
                          <a:spcPts val="0"/>
                        </a:spcAft>
                        <a:buNone/>
                      </a:pPr>
                      <a:r>
                        <a:rPr b="1" lang="en" sz="1000"/>
                        <a:t>Systems Used</a:t>
                      </a:r>
                      <a:endParaRPr b="1" sz="1000"/>
                    </a:p>
                  </a:txBody>
                  <a:tcPr marT="91425" marB="91425" marR="91425" marL="91425"/>
                </a:tc>
                <a:tc>
                  <a:txBody>
                    <a:bodyPr/>
                    <a:lstStyle/>
                    <a:p>
                      <a:pPr indent="-292100" lvl="0" marL="457200" rtl="0" algn="l">
                        <a:spcBef>
                          <a:spcPts val="0"/>
                        </a:spcBef>
                        <a:spcAft>
                          <a:spcPts val="0"/>
                        </a:spcAft>
                        <a:buSzPts val="1000"/>
                        <a:buChar char="●"/>
                      </a:pPr>
                      <a:r>
                        <a:rPr lang="en" sz="1000"/>
                        <a:t>AEP - Capture abandoned cart info for prospect user</a:t>
                      </a:r>
                      <a:endParaRPr sz="1000"/>
                    </a:p>
                    <a:p>
                      <a:pPr indent="-292100" lvl="0" marL="457200" rtl="0" algn="l">
                        <a:spcBef>
                          <a:spcPts val="0"/>
                        </a:spcBef>
                        <a:spcAft>
                          <a:spcPts val="0"/>
                        </a:spcAft>
                        <a:buSzPts val="1000"/>
                        <a:buChar char="●"/>
                      </a:pPr>
                      <a:r>
                        <a:rPr lang="en" sz="1000"/>
                        <a:t>Target - Returns browsing history of user along with the abandoned cart ID.</a:t>
                      </a:r>
                      <a:endParaRPr sz="1000"/>
                    </a:p>
                    <a:p>
                      <a:pPr indent="-292100" lvl="0" marL="457200" rtl="0" algn="l">
                        <a:spcBef>
                          <a:spcPts val="0"/>
                        </a:spcBef>
                        <a:spcAft>
                          <a:spcPts val="0"/>
                        </a:spcAft>
                        <a:buSzPts val="1000"/>
                        <a:buChar char="●"/>
                      </a:pPr>
                      <a:r>
                        <a:rPr lang="en" sz="1000"/>
                        <a:t>SOI - Provides insights/recommendations and offers for BYOD.</a:t>
                      </a:r>
                      <a:endParaRPr sz="1000"/>
                    </a:p>
                  </a:txBody>
                  <a:tcPr marT="91425" marB="91425" marR="91425" marL="91425"/>
                </a:tc>
              </a:tr>
              <a:tr h="381000">
                <a:tc>
                  <a:txBody>
                    <a:bodyPr/>
                    <a:lstStyle/>
                    <a:p>
                      <a:pPr indent="0" lvl="0" marL="0" rtl="0" algn="l">
                        <a:spcBef>
                          <a:spcPts val="0"/>
                        </a:spcBef>
                        <a:spcAft>
                          <a:spcPts val="0"/>
                        </a:spcAft>
                        <a:buNone/>
                      </a:pPr>
                      <a:r>
                        <a:rPr b="1" lang="en" sz="1000"/>
                        <a:t>Mechanism Used</a:t>
                      </a:r>
                      <a:endParaRPr b="1" sz="1000"/>
                    </a:p>
                  </a:txBody>
                  <a:tcPr marT="91425" marB="91425" marR="91425" marL="91425"/>
                </a:tc>
                <a:tc>
                  <a:txBody>
                    <a:bodyPr/>
                    <a:lstStyle/>
                    <a:p>
                      <a:pPr indent="0" lvl="0" marL="0" rtl="0" algn="l">
                        <a:spcBef>
                          <a:spcPts val="0"/>
                        </a:spcBef>
                        <a:spcAft>
                          <a:spcPts val="0"/>
                        </a:spcAft>
                        <a:buNone/>
                      </a:pPr>
                      <a:r>
                        <a:rPr lang="en" sz="1000"/>
                        <a:t>NEW API to Target/SOI exposed through SOE.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Fields passed in the Request</a:t>
                      </a:r>
                      <a:endParaRPr b="1" sz="1000"/>
                    </a:p>
                    <a:p>
                      <a:pPr indent="-292100" lvl="0" marL="457200" rtl="0" algn="l">
                        <a:spcBef>
                          <a:spcPts val="0"/>
                        </a:spcBef>
                        <a:spcAft>
                          <a:spcPts val="0"/>
                        </a:spcAft>
                        <a:buSzPts val="1000"/>
                        <a:buChar char="●"/>
                      </a:pPr>
                      <a:r>
                        <a:rPr lang="en" sz="1000"/>
                        <a:t>ecid/username/userid/email</a:t>
                      </a:r>
                      <a:endParaRPr sz="1000"/>
                    </a:p>
                    <a:p>
                      <a:pPr indent="-292100" lvl="0" marL="457200" rtl="0" algn="l">
                        <a:spcBef>
                          <a:spcPts val="0"/>
                        </a:spcBef>
                        <a:spcAft>
                          <a:spcPts val="0"/>
                        </a:spcAft>
                        <a:buSzPts val="1000"/>
                        <a:buChar char="●"/>
                      </a:pPr>
                      <a:r>
                        <a:rPr lang="en" sz="1000"/>
                        <a:t>Time period for which history is requested.</a:t>
                      </a:r>
                      <a:endParaRPr sz="1000"/>
                    </a:p>
                    <a:p>
                      <a:pPr indent="0" lvl="0" marL="457200" rtl="0" algn="l">
                        <a:spcBef>
                          <a:spcPts val="0"/>
                        </a:spcBef>
                        <a:spcAft>
                          <a:spcPts val="0"/>
                        </a:spcAft>
                        <a:buNone/>
                      </a:pPr>
                      <a:r>
                        <a:t/>
                      </a:r>
                      <a:endParaRPr sz="1000"/>
                    </a:p>
                    <a:p>
                      <a:pPr indent="0" lvl="0" marL="0" rtl="0" algn="l">
                        <a:spcBef>
                          <a:spcPts val="0"/>
                        </a:spcBef>
                        <a:spcAft>
                          <a:spcPts val="0"/>
                        </a:spcAft>
                        <a:buNone/>
                      </a:pPr>
                      <a:r>
                        <a:rPr b="1" lang="en" sz="1000">
                          <a:solidFill>
                            <a:schemeClr val="dk1"/>
                          </a:solidFill>
                        </a:rPr>
                        <a:t>Sample Response</a:t>
                      </a:r>
                      <a:endParaRPr b="1"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Abandoned Cart details if one exist for the user.</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Relevant recommendations pertaining to the abandoned cart</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Appropriate offers to push the user to convert the abandoned cart.</a:t>
                      </a:r>
                      <a:endParaRPr sz="1000">
                        <a:solidFill>
                          <a:schemeClr val="dk1"/>
                        </a:solidFill>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272"/>
          <p:cNvSpPr txBox="1"/>
          <p:nvPr>
            <p:ph type="ctrTitle"/>
          </p:nvPr>
        </p:nvSpPr>
        <p:spPr>
          <a:xfrm>
            <a:off x="457200" y="459900"/>
            <a:ext cx="8566800" cy="1182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Verizon NHG DS"/>
              <a:buNone/>
            </a:pPr>
            <a:r>
              <a:rPr lang="en" sz="4800">
                <a:latin typeface="Verizon NHG DS"/>
                <a:ea typeface="Verizon NHG DS"/>
                <a:cs typeface="Verizon NHG DS"/>
                <a:sym typeface="Verizon NHG DS"/>
              </a:rPr>
              <a:t>Dynamic</a:t>
            </a:r>
            <a:r>
              <a:rPr lang="en" sz="4800"/>
              <a:t> Application Pages  Architecture (Non-AEM)</a:t>
            </a:r>
            <a:endParaRPr sz="4800"/>
          </a:p>
        </p:txBody>
      </p:sp>
      <p:grpSp>
        <p:nvGrpSpPr>
          <p:cNvPr id="1880" name="Google Shape;1880;p272"/>
          <p:cNvGrpSpPr/>
          <p:nvPr/>
        </p:nvGrpSpPr>
        <p:grpSpPr>
          <a:xfrm>
            <a:off x="4852800" y="1641762"/>
            <a:ext cx="3925585" cy="1490100"/>
            <a:chOff x="4852800" y="1641762"/>
            <a:chExt cx="3925585" cy="1490100"/>
          </a:xfrm>
        </p:grpSpPr>
        <p:pic>
          <p:nvPicPr>
            <p:cNvPr id="1881" name="Google Shape;1881;p272"/>
            <p:cNvPicPr preferRelativeResize="0"/>
            <p:nvPr/>
          </p:nvPicPr>
          <p:blipFill rotWithShape="1">
            <a:blip r:embed="rId3">
              <a:alphaModFix/>
            </a:blip>
            <a:srcRect b="0" l="0" r="0" t="0"/>
            <a:stretch/>
          </p:blipFill>
          <p:spPr>
            <a:xfrm>
              <a:off x="4888799" y="1734251"/>
              <a:ext cx="3889586" cy="1319899"/>
            </a:xfrm>
            <a:prstGeom prst="rect">
              <a:avLst/>
            </a:prstGeom>
            <a:noFill/>
            <a:ln>
              <a:noFill/>
            </a:ln>
          </p:spPr>
        </p:pic>
        <p:sp>
          <p:nvSpPr>
            <p:cNvPr id="1882" name="Google Shape;1882;p272"/>
            <p:cNvSpPr/>
            <p:nvPr/>
          </p:nvSpPr>
          <p:spPr>
            <a:xfrm>
              <a:off x="4852800" y="1641762"/>
              <a:ext cx="1476000" cy="1490100"/>
            </a:xfrm>
            <a:prstGeom prst="rect">
              <a:avLst/>
            </a:prstGeom>
            <a:solidFill>
              <a:srgbClr val="F2F2F2">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3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348" name="Google Shape;1348;p237"/>
          <p:cNvSpPr txBox="1"/>
          <p:nvPr>
            <p:ph type="title"/>
          </p:nvPr>
        </p:nvSpPr>
        <p:spPr>
          <a:xfrm>
            <a:off x="457200" y="594355"/>
            <a:ext cx="7086600" cy="5739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lt2"/>
              </a:buClr>
              <a:buSzPts val="4000"/>
              <a:buFont typeface="Verizon NHG DS"/>
              <a:buNone/>
            </a:pPr>
            <a:r>
              <a:rPr lang="en"/>
              <a:t>Program Overview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p273"/>
          <p:cNvSpPr txBox="1"/>
          <p:nvPr>
            <p:ph type="title"/>
          </p:nvPr>
        </p:nvSpPr>
        <p:spPr>
          <a:xfrm>
            <a:off x="457200" y="590550"/>
            <a:ext cx="7086600" cy="319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 sz="1600"/>
              <a:t>Next.js Rendering Patterns for Application Pages (Non AEM)</a:t>
            </a:r>
            <a:endParaRPr sz="1600"/>
          </a:p>
        </p:txBody>
      </p:sp>
      <p:sp>
        <p:nvSpPr>
          <p:cNvPr id="1888" name="Google Shape;1888;p27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889" name="Google Shape;1889;p273"/>
          <p:cNvGraphicFramePr/>
          <p:nvPr/>
        </p:nvGraphicFramePr>
        <p:xfrm>
          <a:off x="455688" y="1422534"/>
          <a:ext cx="3000000" cy="3000000"/>
        </p:xfrm>
        <a:graphic>
          <a:graphicData uri="http://schemas.openxmlformats.org/drawingml/2006/table">
            <a:tbl>
              <a:tblPr bandRow="1" firstRow="1">
                <a:noFill/>
                <a:tableStyleId>{F23F6EA5-A1C2-472E-97F1-0E4D6AA0481A}</a:tableStyleId>
              </a:tblPr>
              <a:tblGrid>
                <a:gridCol w="725925"/>
                <a:gridCol w="725925"/>
              </a:tblGrid>
              <a:tr h="205650">
                <a:tc gridSpan="2">
                  <a:txBody>
                    <a:bodyPr/>
                    <a:lstStyle/>
                    <a:p>
                      <a:pPr indent="0" lvl="0" marL="0" marR="0" rtl="0" algn="ctr">
                        <a:spcBef>
                          <a:spcPts val="0"/>
                        </a:spcBef>
                        <a:spcAft>
                          <a:spcPts val="0"/>
                        </a:spcAft>
                        <a:buNone/>
                      </a:pPr>
                      <a:r>
                        <a:rPr b="0" lang="en"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a:txBody>
                    <a:bodyPr/>
                    <a:lstStyle/>
                    <a:p>
                      <a:pPr indent="0" lvl="0" marL="0" marR="0" rtl="0" algn="ctr">
                        <a:spcBef>
                          <a:spcPts val="0"/>
                        </a:spcBef>
                        <a:spcAft>
                          <a:spcPts val="0"/>
                        </a:spcAft>
                        <a:buNone/>
                      </a:pPr>
                      <a:r>
                        <a:rPr b="0" lang="en" sz="600"/>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0" lang="en"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11300">
                <a:tc>
                  <a:txBody>
                    <a:bodyPr/>
                    <a:lstStyle/>
                    <a:p>
                      <a:pPr indent="0" lvl="0" marL="0" marR="0" rtl="0" algn="ctr">
                        <a:spcBef>
                          <a:spcPts val="0"/>
                        </a:spcBef>
                        <a:spcAft>
                          <a:spcPts val="0"/>
                        </a:spcAft>
                        <a:buNone/>
                      </a:pPr>
                      <a:r>
                        <a:rPr b="0" lang="en" sz="600"/>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05650">
                <a:tc gridSpan="2">
                  <a:txBody>
                    <a:bodyPr/>
                    <a:lstStyle/>
                    <a:p>
                      <a:pPr indent="0" lvl="0" marL="0" marR="0" rtl="0" algn="l">
                        <a:spcBef>
                          <a:spcPts val="0"/>
                        </a:spcBef>
                        <a:spcAft>
                          <a:spcPts val="0"/>
                        </a:spcAft>
                        <a:buNone/>
                      </a:pPr>
                      <a:r>
                        <a:rPr b="0" lang="en"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ctr">
                        <a:spcBef>
                          <a:spcPts val="0"/>
                        </a:spcBef>
                        <a:spcAft>
                          <a:spcPts val="0"/>
                        </a:spcAft>
                        <a:buNone/>
                      </a:pPr>
                      <a:r>
                        <a:rPr b="0" lang="en"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graphicFrame>
        <p:nvGraphicFramePr>
          <p:cNvPr id="1890" name="Google Shape;1890;p273"/>
          <p:cNvGraphicFramePr/>
          <p:nvPr/>
        </p:nvGraphicFramePr>
        <p:xfrm>
          <a:off x="2296211" y="1422533"/>
          <a:ext cx="3000000" cy="3000000"/>
        </p:xfrm>
        <a:graphic>
          <a:graphicData uri="http://schemas.openxmlformats.org/drawingml/2006/table">
            <a:tbl>
              <a:tblPr bandRow="1" firstRow="1">
                <a:noFill/>
                <a:tableStyleId>{F23F6EA5-A1C2-472E-97F1-0E4D6AA0481A}</a:tableStyleId>
              </a:tblPr>
              <a:tblGrid>
                <a:gridCol w="725925"/>
                <a:gridCol w="725925"/>
              </a:tblGrid>
              <a:tr h="205650">
                <a:tc gridSpan="2">
                  <a:txBody>
                    <a:bodyPr/>
                    <a:lstStyle/>
                    <a:p>
                      <a:pPr indent="0" lvl="0" marL="0" marR="0" rtl="0" algn="ctr">
                        <a:spcBef>
                          <a:spcPts val="0"/>
                        </a:spcBef>
                        <a:spcAft>
                          <a:spcPts val="0"/>
                        </a:spcAft>
                        <a:buNone/>
                      </a:pPr>
                      <a:r>
                        <a:rPr b="0" lang="en"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a:txBody>
                    <a:bodyPr/>
                    <a:lstStyle/>
                    <a:p>
                      <a:pPr indent="0" lvl="0" marL="0" marR="0" rtl="0" algn="ctr">
                        <a:spcBef>
                          <a:spcPts val="0"/>
                        </a:spcBef>
                        <a:spcAft>
                          <a:spcPts val="0"/>
                        </a:spcAft>
                        <a:buNone/>
                      </a:pPr>
                      <a:r>
                        <a:rPr b="0" lang="en" sz="600"/>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0" lang="en"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11300">
                <a:tc>
                  <a:txBody>
                    <a:bodyPr/>
                    <a:lstStyle/>
                    <a:p>
                      <a:pPr indent="0" lvl="0" marL="0" marR="0" rtl="0" algn="ctr">
                        <a:spcBef>
                          <a:spcPts val="0"/>
                        </a:spcBef>
                        <a:spcAft>
                          <a:spcPts val="0"/>
                        </a:spcAft>
                        <a:buNone/>
                      </a:pPr>
                      <a:r>
                        <a:rPr b="0" lang="en" sz="600"/>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05650">
                <a:tc gridSpan="2">
                  <a:txBody>
                    <a:bodyPr/>
                    <a:lstStyle/>
                    <a:p>
                      <a:pPr indent="0" lvl="0" marL="0" marR="0" rtl="0" algn="l">
                        <a:spcBef>
                          <a:spcPts val="0"/>
                        </a:spcBef>
                        <a:spcAft>
                          <a:spcPts val="0"/>
                        </a:spcAft>
                        <a:buNone/>
                      </a:pPr>
                      <a:r>
                        <a:rPr b="0" lang="en" sz="600"/>
                        <a:t>User Specific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r>
              <a:tr h="205650">
                <a:tc gridSpan="2">
                  <a:txBody>
                    <a:bodyPr/>
                    <a:lstStyle/>
                    <a:p>
                      <a:pPr indent="0" lvl="0" marL="0" marR="0" rtl="0" algn="l">
                        <a:spcBef>
                          <a:spcPts val="0"/>
                        </a:spcBef>
                        <a:spcAft>
                          <a:spcPts val="0"/>
                        </a:spcAft>
                        <a:buNone/>
                      </a:pPr>
                      <a:r>
                        <a:rPr b="0" lang="en"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 sz="600"/>
                        <a:t>Slow fetch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D68A"/>
                    </a:solidFill>
                  </a:tcPr>
                </a:tc>
                <a:tc hMerge="1"/>
              </a:tr>
              <a:tr h="205650">
                <a:tc gridSpan="2">
                  <a:txBody>
                    <a:bodyPr/>
                    <a:lstStyle/>
                    <a:p>
                      <a:pPr indent="0" lvl="0" marL="0" marR="0" rtl="0" algn="ctr">
                        <a:spcBef>
                          <a:spcPts val="0"/>
                        </a:spcBef>
                        <a:spcAft>
                          <a:spcPts val="0"/>
                        </a:spcAft>
                        <a:buNone/>
                      </a:pPr>
                      <a:r>
                        <a:rPr b="0" lang="en"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graphicFrame>
        <p:nvGraphicFramePr>
          <p:cNvPr id="1891" name="Google Shape;1891;p273"/>
          <p:cNvGraphicFramePr/>
          <p:nvPr/>
        </p:nvGraphicFramePr>
        <p:xfrm>
          <a:off x="4219861" y="1422532"/>
          <a:ext cx="3000000" cy="3000000"/>
        </p:xfrm>
        <a:graphic>
          <a:graphicData uri="http://schemas.openxmlformats.org/drawingml/2006/table">
            <a:tbl>
              <a:tblPr bandRow="1" firstRow="1">
                <a:noFill/>
                <a:tableStyleId>{F23F6EA5-A1C2-472E-97F1-0E4D6AA0481A}</a:tableStyleId>
              </a:tblPr>
              <a:tblGrid>
                <a:gridCol w="725925"/>
                <a:gridCol w="725925"/>
              </a:tblGrid>
              <a:tr h="205650">
                <a:tc gridSpan="2">
                  <a:txBody>
                    <a:bodyPr/>
                    <a:lstStyle/>
                    <a:p>
                      <a:pPr indent="0" lvl="0" marL="0" marR="0" rtl="0" algn="ctr">
                        <a:spcBef>
                          <a:spcPts val="0"/>
                        </a:spcBef>
                        <a:spcAft>
                          <a:spcPts val="0"/>
                        </a:spcAft>
                        <a:buNone/>
                      </a:pPr>
                      <a:r>
                        <a:rPr b="0" lang="en"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a:txBody>
                    <a:bodyPr/>
                    <a:lstStyle/>
                    <a:p>
                      <a:pPr indent="0" lvl="0" marL="0" marR="0" rtl="0" algn="ctr">
                        <a:spcBef>
                          <a:spcPts val="0"/>
                        </a:spcBef>
                        <a:spcAft>
                          <a:spcPts val="0"/>
                        </a:spcAft>
                        <a:buNone/>
                      </a:pPr>
                      <a:r>
                        <a:rPr b="0" lang="en" sz="600"/>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0" lang="en"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11300">
                <a:tc>
                  <a:txBody>
                    <a:bodyPr/>
                    <a:lstStyle/>
                    <a:p>
                      <a:pPr indent="0" lvl="0" marL="0" marR="0" rtl="0" algn="ctr">
                        <a:spcBef>
                          <a:spcPts val="0"/>
                        </a:spcBef>
                        <a:spcAft>
                          <a:spcPts val="0"/>
                        </a:spcAft>
                        <a:buNone/>
                      </a:pPr>
                      <a:r>
                        <a:rPr b="0" lang="en" sz="600"/>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05650">
                <a:tc gridSpan="2">
                  <a:txBody>
                    <a:bodyPr/>
                    <a:lstStyle/>
                    <a:p>
                      <a:pPr indent="0" lvl="0" marL="0" marR="0" rtl="0" algn="l">
                        <a:spcBef>
                          <a:spcPts val="0"/>
                        </a:spcBef>
                        <a:spcAft>
                          <a:spcPts val="0"/>
                        </a:spcAft>
                        <a:buNone/>
                      </a:pPr>
                      <a:r>
                        <a:rPr b="0" lang="en" sz="600"/>
                        <a:t>User Specific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r>
              <a:tr h="205650">
                <a:tc gridSpan="2">
                  <a:txBody>
                    <a:bodyPr/>
                    <a:lstStyle/>
                    <a:p>
                      <a:pPr indent="0" lvl="0" marL="0" marR="0" rtl="0" algn="l">
                        <a:spcBef>
                          <a:spcPts val="0"/>
                        </a:spcBef>
                        <a:spcAft>
                          <a:spcPts val="0"/>
                        </a:spcAft>
                        <a:buNone/>
                      </a:pPr>
                      <a:r>
                        <a:rPr b="0" lang="en"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 sz="600">
                          <a:solidFill>
                            <a:schemeClr val="lt1"/>
                          </a:solidFill>
                        </a:rPr>
                        <a:t>Client side rendered</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hMerge="1"/>
              </a:tr>
              <a:tr h="205650">
                <a:tc gridSpan="2">
                  <a:txBody>
                    <a:bodyPr/>
                    <a:lstStyle/>
                    <a:p>
                      <a:pPr indent="0" lvl="0" marL="0" marR="0" rtl="0" algn="ctr">
                        <a:spcBef>
                          <a:spcPts val="0"/>
                        </a:spcBef>
                        <a:spcAft>
                          <a:spcPts val="0"/>
                        </a:spcAft>
                        <a:buNone/>
                      </a:pPr>
                      <a:r>
                        <a:rPr b="0" lang="en"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graphicFrame>
        <p:nvGraphicFramePr>
          <p:cNvPr id="1892" name="Google Shape;1892;p273"/>
          <p:cNvGraphicFramePr/>
          <p:nvPr/>
        </p:nvGraphicFramePr>
        <p:xfrm>
          <a:off x="5907957" y="1422532"/>
          <a:ext cx="3000000" cy="3000000"/>
        </p:xfrm>
        <a:graphic>
          <a:graphicData uri="http://schemas.openxmlformats.org/drawingml/2006/table">
            <a:tbl>
              <a:tblPr bandRow="1" firstRow="1">
                <a:noFill/>
                <a:tableStyleId>{F23F6EA5-A1C2-472E-97F1-0E4D6AA0481A}</a:tableStyleId>
              </a:tblPr>
              <a:tblGrid>
                <a:gridCol w="725925"/>
                <a:gridCol w="725925"/>
              </a:tblGrid>
              <a:tr h="205650">
                <a:tc gridSpan="2">
                  <a:txBody>
                    <a:bodyPr/>
                    <a:lstStyle/>
                    <a:p>
                      <a:pPr indent="0" lvl="0" marL="0" marR="0" rtl="0" algn="ctr">
                        <a:spcBef>
                          <a:spcPts val="0"/>
                        </a:spcBef>
                        <a:spcAft>
                          <a:spcPts val="0"/>
                        </a:spcAft>
                        <a:buNone/>
                      </a:pPr>
                      <a:r>
                        <a:rPr b="0" lang="en" sz="600">
                          <a:solidFill>
                            <a:schemeClr val="dk1"/>
                          </a:solidFill>
                        </a:rPr>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hMerge="1"/>
              </a:tr>
              <a:tr h="205650">
                <a:tc>
                  <a:txBody>
                    <a:bodyPr/>
                    <a:lstStyle/>
                    <a:p>
                      <a:pPr indent="0" lvl="0" marL="0" marR="0" rtl="0" algn="ctr">
                        <a:spcBef>
                          <a:spcPts val="0"/>
                        </a:spcBef>
                        <a:spcAft>
                          <a:spcPts val="0"/>
                        </a:spcAft>
                        <a:buNone/>
                      </a:pPr>
                      <a:r>
                        <a:rPr b="0" lang="en" sz="600">
                          <a:solidFill>
                            <a:schemeClr val="lt1"/>
                          </a:solidFill>
                        </a:rPr>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rowSpan="2">
                  <a:txBody>
                    <a:bodyPr/>
                    <a:lstStyle/>
                    <a:p>
                      <a:pPr indent="0" lvl="0" marL="0" marR="0" rtl="0" algn="ctr">
                        <a:spcBef>
                          <a:spcPts val="0"/>
                        </a:spcBef>
                        <a:spcAft>
                          <a:spcPts val="0"/>
                        </a:spcAft>
                        <a:buNone/>
                      </a:pPr>
                      <a:r>
                        <a:rPr b="0" lang="en" sz="600">
                          <a:solidFill>
                            <a:schemeClr val="lt1"/>
                          </a:solidFill>
                        </a:rPr>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r>
              <a:tr h="411300">
                <a:tc>
                  <a:txBody>
                    <a:bodyPr/>
                    <a:lstStyle/>
                    <a:p>
                      <a:pPr indent="0" lvl="0" marL="0" marR="0" rtl="0" algn="ctr">
                        <a:spcBef>
                          <a:spcPts val="0"/>
                        </a:spcBef>
                        <a:spcAft>
                          <a:spcPts val="0"/>
                        </a:spcAft>
                        <a:buNone/>
                      </a:pPr>
                      <a:r>
                        <a:rPr b="0" lang="en" sz="600">
                          <a:solidFill>
                            <a:schemeClr val="lt1"/>
                          </a:solidFill>
                        </a:rPr>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vMerge="1"/>
              </a:tr>
              <a:tr h="205650">
                <a:tc gridSpan="2">
                  <a:txBody>
                    <a:bodyPr/>
                    <a:lstStyle/>
                    <a:p>
                      <a:pPr indent="0" lvl="0" marL="0" marR="0" rtl="0" algn="l">
                        <a:spcBef>
                          <a:spcPts val="0"/>
                        </a:spcBef>
                        <a:spcAft>
                          <a:spcPts val="0"/>
                        </a:spcAft>
                        <a:buNone/>
                      </a:pPr>
                      <a:r>
                        <a:rPr b="0" lang="en" sz="600">
                          <a:solidFill>
                            <a:schemeClr val="lt1"/>
                          </a:solidFill>
                        </a:rPr>
                        <a:t>User Specific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hMerge="1"/>
              </a:tr>
              <a:tr h="205650">
                <a:tc gridSpan="2">
                  <a:txBody>
                    <a:bodyPr/>
                    <a:lstStyle/>
                    <a:p>
                      <a:pPr indent="0" lvl="0" marL="0" marR="0" rtl="0" algn="l">
                        <a:spcBef>
                          <a:spcPts val="0"/>
                        </a:spcBef>
                        <a:spcAft>
                          <a:spcPts val="0"/>
                        </a:spcAft>
                        <a:buNone/>
                      </a:pPr>
                      <a:r>
                        <a:rPr b="0" lang="en" sz="600">
                          <a:solidFill>
                            <a:schemeClr val="lt1"/>
                          </a:solidFill>
                        </a:rPr>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hMerge="1"/>
              </a:tr>
              <a:tr h="205650">
                <a:tc gridSpan="2">
                  <a:txBody>
                    <a:bodyPr/>
                    <a:lstStyle/>
                    <a:p>
                      <a:pPr indent="0" lvl="0" marL="0" marR="0" rtl="0" algn="l">
                        <a:spcBef>
                          <a:spcPts val="0"/>
                        </a:spcBef>
                        <a:spcAft>
                          <a:spcPts val="0"/>
                        </a:spcAft>
                        <a:buNone/>
                      </a:pPr>
                      <a:r>
                        <a:rPr b="0" lang="en" sz="600">
                          <a:solidFill>
                            <a:schemeClr val="lt1"/>
                          </a:solidFill>
                        </a:rPr>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hMerge="1"/>
              </a:tr>
              <a:tr h="205650">
                <a:tc gridSpan="2">
                  <a:txBody>
                    <a:bodyPr/>
                    <a:lstStyle/>
                    <a:p>
                      <a:pPr indent="0" lvl="0" marL="0" marR="0" rtl="0" algn="ctr">
                        <a:spcBef>
                          <a:spcPts val="0"/>
                        </a:spcBef>
                        <a:spcAft>
                          <a:spcPts val="0"/>
                        </a:spcAft>
                        <a:buNone/>
                      </a:pPr>
                      <a:r>
                        <a:rPr b="0" lang="en" sz="600">
                          <a:solidFill>
                            <a:schemeClr val="dk1"/>
                          </a:solidFill>
                        </a:rPr>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8D8D8"/>
                    </a:solidFill>
                  </a:tcPr>
                </a:tc>
                <a:tc hMerge="1"/>
              </a:tr>
            </a:tbl>
          </a:graphicData>
        </a:graphic>
      </p:graphicFrame>
      <p:sp>
        <p:nvSpPr>
          <p:cNvPr id="1893" name="Google Shape;1893;p273"/>
          <p:cNvSpPr/>
          <p:nvPr/>
        </p:nvSpPr>
        <p:spPr>
          <a:xfrm>
            <a:off x="455688" y="1176063"/>
            <a:ext cx="3292200" cy="198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800">
                <a:solidFill>
                  <a:schemeClr val="lt1"/>
                </a:solidFill>
                <a:latin typeface="Verizon NHG TX"/>
                <a:ea typeface="Verizon NHG TX"/>
                <a:cs typeface="Verizon NHG TX"/>
                <a:sym typeface="Verizon NHG TX"/>
              </a:rPr>
              <a:t>Server Rendering</a:t>
            </a:r>
            <a:endParaRPr/>
          </a:p>
        </p:txBody>
      </p:sp>
      <p:sp>
        <p:nvSpPr>
          <p:cNvPr id="1894" name="Google Shape;1894;p273"/>
          <p:cNvSpPr/>
          <p:nvPr/>
        </p:nvSpPr>
        <p:spPr>
          <a:xfrm>
            <a:off x="4195884" y="1161470"/>
            <a:ext cx="1475700" cy="198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800">
                <a:solidFill>
                  <a:schemeClr val="lt1"/>
                </a:solidFill>
                <a:latin typeface="Verizon NHG TX"/>
                <a:ea typeface="Verizon NHG TX"/>
                <a:cs typeface="Verizon NHG TX"/>
                <a:sym typeface="Verizon NHG TX"/>
              </a:rPr>
              <a:t>Server + Client Rendering</a:t>
            </a:r>
            <a:endParaRPr/>
          </a:p>
        </p:txBody>
      </p:sp>
      <p:sp>
        <p:nvSpPr>
          <p:cNvPr id="1895" name="Google Shape;1895;p273"/>
          <p:cNvSpPr/>
          <p:nvPr/>
        </p:nvSpPr>
        <p:spPr>
          <a:xfrm>
            <a:off x="5895968" y="1152206"/>
            <a:ext cx="1475700" cy="198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800">
                <a:solidFill>
                  <a:schemeClr val="lt1"/>
                </a:solidFill>
                <a:latin typeface="Verizon NHG TX"/>
                <a:ea typeface="Verizon NHG TX"/>
                <a:cs typeface="Verizon NHG TX"/>
                <a:sym typeface="Verizon NHG TX"/>
              </a:rPr>
              <a:t>Client Rendering</a:t>
            </a:r>
            <a:endParaRPr/>
          </a:p>
        </p:txBody>
      </p:sp>
      <p:sp>
        <p:nvSpPr>
          <p:cNvPr id="1896" name="Google Shape;1896;p273"/>
          <p:cNvSpPr txBox="1"/>
          <p:nvPr/>
        </p:nvSpPr>
        <p:spPr>
          <a:xfrm>
            <a:off x="455688" y="3058516"/>
            <a:ext cx="1451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800">
                <a:solidFill>
                  <a:schemeClr val="dk1"/>
                </a:solidFill>
                <a:latin typeface="Verizon NHG TX"/>
                <a:ea typeface="Verizon NHG TX"/>
                <a:cs typeface="Verizon NHG TX"/>
                <a:sym typeface="Verizon NHG TX"/>
              </a:rPr>
              <a:t>Pattern 1</a:t>
            </a:r>
            <a:endParaRPr/>
          </a:p>
          <a:p>
            <a:pPr indent="0" lvl="0" marL="0" marR="0" rtl="0" algn="l">
              <a:spcBef>
                <a:spcPts val="0"/>
              </a:spcBef>
              <a:spcAft>
                <a:spcPts val="0"/>
              </a:spcAft>
              <a:buNone/>
            </a:pPr>
            <a:r>
              <a:rPr lang="en" sz="800">
                <a:solidFill>
                  <a:schemeClr val="dk1"/>
                </a:solidFill>
                <a:latin typeface="Verizon NHG TX"/>
                <a:ea typeface="Verizon NHG TX"/>
                <a:cs typeface="Verizon NHG TX"/>
                <a:sym typeface="Verizon NHG TX"/>
              </a:rPr>
              <a:t>For Static Pages which can be generated at build and Cached</a:t>
            </a:r>
            <a:endParaRPr b="1" sz="800">
              <a:solidFill>
                <a:schemeClr val="dk1"/>
              </a:solidFill>
              <a:latin typeface="Verizon NHG TX"/>
              <a:ea typeface="Verizon NHG TX"/>
              <a:cs typeface="Verizon NHG TX"/>
              <a:sym typeface="Verizon NHG TX"/>
            </a:endParaRPr>
          </a:p>
        </p:txBody>
      </p:sp>
      <p:sp>
        <p:nvSpPr>
          <p:cNvPr id="1897" name="Google Shape;1897;p273"/>
          <p:cNvSpPr txBox="1"/>
          <p:nvPr/>
        </p:nvSpPr>
        <p:spPr>
          <a:xfrm>
            <a:off x="2261561" y="3063074"/>
            <a:ext cx="1451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800">
                <a:solidFill>
                  <a:schemeClr val="dk1"/>
                </a:solidFill>
                <a:latin typeface="Verizon NHG TX"/>
                <a:ea typeface="Verizon NHG TX"/>
                <a:cs typeface="Verizon NHG TX"/>
                <a:sym typeface="Verizon NHG TX"/>
              </a:rPr>
              <a:t>Pattern 2</a:t>
            </a:r>
            <a:endParaRPr/>
          </a:p>
          <a:p>
            <a:pPr indent="0" lvl="0" marL="0" marR="0" rtl="0" algn="l">
              <a:spcBef>
                <a:spcPts val="0"/>
              </a:spcBef>
              <a:spcAft>
                <a:spcPts val="0"/>
              </a:spcAft>
              <a:buNone/>
            </a:pPr>
            <a:r>
              <a:rPr lang="en" sz="800">
                <a:solidFill>
                  <a:schemeClr val="dk1"/>
                </a:solidFill>
                <a:latin typeface="Verizon NHG TX"/>
                <a:ea typeface="Verizon NHG TX"/>
                <a:cs typeface="Verizon NHG TX"/>
                <a:sym typeface="Verizon NHG TX"/>
              </a:rPr>
              <a:t>For Non-Cacheable Personalized / Dynamic Page</a:t>
            </a:r>
            <a:endParaRPr b="1" sz="800">
              <a:solidFill>
                <a:schemeClr val="dk1"/>
              </a:solidFill>
              <a:latin typeface="Verizon NHG TX"/>
              <a:ea typeface="Verizon NHG TX"/>
              <a:cs typeface="Verizon NHG TX"/>
              <a:sym typeface="Verizon NHG TX"/>
            </a:endParaRPr>
          </a:p>
        </p:txBody>
      </p:sp>
      <p:sp>
        <p:nvSpPr>
          <p:cNvPr id="1898" name="Google Shape;1898;p273"/>
          <p:cNvSpPr txBox="1"/>
          <p:nvPr/>
        </p:nvSpPr>
        <p:spPr>
          <a:xfrm>
            <a:off x="4207873" y="3058516"/>
            <a:ext cx="14517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800">
                <a:solidFill>
                  <a:schemeClr val="dk1"/>
                </a:solidFill>
                <a:latin typeface="Verizon NHG TX"/>
                <a:ea typeface="Verizon NHG TX"/>
                <a:cs typeface="Verizon NHG TX"/>
                <a:sym typeface="Verizon NHG TX"/>
              </a:rPr>
              <a:t>Pattern 3</a:t>
            </a:r>
            <a:endParaRPr/>
          </a:p>
          <a:p>
            <a:pPr indent="0" lvl="0" marL="0" marR="0" rtl="0" algn="l">
              <a:spcBef>
                <a:spcPts val="0"/>
              </a:spcBef>
              <a:spcAft>
                <a:spcPts val="0"/>
              </a:spcAft>
              <a:buNone/>
            </a:pPr>
            <a:r>
              <a:rPr lang="en" sz="800">
                <a:solidFill>
                  <a:schemeClr val="dk1"/>
                </a:solidFill>
                <a:latin typeface="Verizon NHG TX"/>
                <a:ea typeface="Verizon NHG TX"/>
                <a:cs typeface="Verizon NHG TX"/>
                <a:sym typeface="Verizon NHG TX"/>
              </a:rPr>
              <a:t>For Cacheable Pages with Personalized / Dynamic Page</a:t>
            </a:r>
            <a:endParaRPr b="1" sz="800">
              <a:solidFill>
                <a:schemeClr val="dk1"/>
              </a:solidFill>
              <a:latin typeface="Verizon NHG TX"/>
              <a:ea typeface="Verizon NHG TX"/>
              <a:cs typeface="Verizon NHG TX"/>
              <a:sym typeface="Verizon NHG TX"/>
            </a:endParaRPr>
          </a:p>
        </p:txBody>
      </p:sp>
      <p:sp>
        <p:nvSpPr>
          <p:cNvPr id="1899" name="Google Shape;1899;p273"/>
          <p:cNvSpPr txBox="1"/>
          <p:nvPr/>
        </p:nvSpPr>
        <p:spPr>
          <a:xfrm>
            <a:off x="5889094" y="3067715"/>
            <a:ext cx="15285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800">
                <a:solidFill>
                  <a:schemeClr val="dk1"/>
                </a:solidFill>
                <a:latin typeface="Verizon NHG TX"/>
                <a:ea typeface="Verizon NHG TX"/>
                <a:cs typeface="Verizon NHG TX"/>
                <a:sym typeface="Verizon NHG TX"/>
              </a:rPr>
              <a:t>Pattern 4</a:t>
            </a:r>
            <a:endParaRPr/>
          </a:p>
        </p:txBody>
      </p:sp>
      <p:grpSp>
        <p:nvGrpSpPr>
          <p:cNvPr id="1900" name="Google Shape;1900;p273"/>
          <p:cNvGrpSpPr/>
          <p:nvPr/>
        </p:nvGrpSpPr>
        <p:grpSpPr>
          <a:xfrm>
            <a:off x="455688" y="3719322"/>
            <a:ext cx="3931950" cy="557418"/>
            <a:chOff x="471873" y="3608536"/>
            <a:chExt cx="3931950" cy="557418"/>
          </a:xfrm>
        </p:grpSpPr>
        <p:sp>
          <p:nvSpPr>
            <p:cNvPr id="1901" name="Google Shape;1901;p273"/>
            <p:cNvSpPr/>
            <p:nvPr/>
          </p:nvSpPr>
          <p:spPr>
            <a:xfrm>
              <a:off x="471873" y="3608536"/>
              <a:ext cx="1281300" cy="249000"/>
            </a:xfrm>
            <a:prstGeom prst="rect">
              <a:avLst/>
            </a:prstGeom>
            <a:solidFill>
              <a:srgbClr val="C2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chemeClr val="dk1"/>
                  </a:solidFill>
                  <a:latin typeface="Verizon NHG TX"/>
                  <a:ea typeface="Verizon NHG TX"/>
                  <a:cs typeface="Verizon NHG TX"/>
                  <a:sym typeface="Verizon NHG TX"/>
                </a:rPr>
                <a:t>Server Component – Static Rendering</a:t>
              </a:r>
              <a:endParaRPr/>
            </a:p>
          </p:txBody>
        </p:sp>
        <p:sp>
          <p:nvSpPr>
            <p:cNvPr id="1902" name="Google Shape;1902;p273"/>
            <p:cNvSpPr/>
            <p:nvPr/>
          </p:nvSpPr>
          <p:spPr>
            <a:xfrm>
              <a:off x="1797198" y="3608536"/>
              <a:ext cx="1281300" cy="249000"/>
            </a:xfrm>
            <a:prstGeom prst="rect">
              <a:avLst/>
            </a:prstGeom>
            <a:solidFill>
              <a:srgbClr val="AFE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chemeClr val="dk1"/>
                  </a:solidFill>
                  <a:latin typeface="Verizon NHG TX"/>
                  <a:ea typeface="Verizon NHG TX"/>
                  <a:cs typeface="Verizon NHG TX"/>
                  <a:sym typeface="Verizon NHG TX"/>
                </a:rPr>
                <a:t>Client Component</a:t>
              </a:r>
              <a:endParaRPr/>
            </a:p>
          </p:txBody>
        </p:sp>
        <p:sp>
          <p:nvSpPr>
            <p:cNvPr id="1903" name="Google Shape;1903;p273"/>
            <p:cNvSpPr/>
            <p:nvPr/>
          </p:nvSpPr>
          <p:spPr>
            <a:xfrm>
              <a:off x="1797198" y="3913176"/>
              <a:ext cx="1281300" cy="249000"/>
            </a:xfrm>
            <a:prstGeom prst="rect">
              <a:avLst/>
            </a:prstGeom>
            <a:solidFill>
              <a:srgbClr val="FFD3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chemeClr val="dk1"/>
                  </a:solidFill>
                  <a:latin typeface="Verizon NHG TX"/>
                  <a:ea typeface="Verizon NHG TX"/>
                  <a:cs typeface="Verizon NHG TX"/>
                  <a:sym typeface="Verizon NHG TX"/>
                </a:rPr>
                <a:t>Server Component – Streaming</a:t>
              </a:r>
              <a:endParaRPr/>
            </a:p>
          </p:txBody>
        </p:sp>
        <p:sp>
          <p:nvSpPr>
            <p:cNvPr id="1904" name="Google Shape;1904;p273"/>
            <p:cNvSpPr/>
            <p:nvPr/>
          </p:nvSpPr>
          <p:spPr>
            <a:xfrm>
              <a:off x="471873" y="3916954"/>
              <a:ext cx="1281300" cy="249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chemeClr val="dk1"/>
                  </a:solidFill>
                  <a:latin typeface="Verizon NHG TX"/>
                  <a:ea typeface="Verizon NHG TX"/>
                  <a:cs typeface="Verizon NHG TX"/>
                  <a:sym typeface="Verizon NHG TX"/>
                </a:rPr>
                <a:t>Server Component – Dynamic Rendering</a:t>
              </a:r>
              <a:endParaRPr/>
            </a:p>
          </p:txBody>
        </p:sp>
        <p:sp>
          <p:nvSpPr>
            <p:cNvPr id="1905" name="Google Shape;1905;p273"/>
            <p:cNvSpPr/>
            <p:nvPr/>
          </p:nvSpPr>
          <p:spPr>
            <a:xfrm>
              <a:off x="3122523" y="3608536"/>
              <a:ext cx="1281300" cy="249000"/>
            </a:xfrm>
            <a:prstGeom prst="rect">
              <a:avLst/>
            </a:prstGeom>
            <a:solidFill>
              <a:srgbClr val="B2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chemeClr val="lt1"/>
                  </a:solidFill>
                  <a:latin typeface="Verizon NHG TX"/>
                  <a:ea typeface="Verizon NHG TX"/>
                  <a:cs typeface="Verizon NHG TX"/>
                  <a:sym typeface="Verizon NHG TX"/>
                </a:rPr>
                <a:t>CSR Client Side Rendering</a:t>
              </a:r>
              <a:endParaRPr/>
            </a:p>
          </p:txBody>
        </p:sp>
        <p:sp>
          <p:nvSpPr>
            <p:cNvPr id="1906" name="Google Shape;1906;p273"/>
            <p:cNvSpPr/>
            <p:nvPr/>
          </p:nvSpPr>
          <p:spPr>
            <a:xfrm>
              <a:off x="3122523" y="3913175"/>
              <a:ext cx="1281300" cy="2490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chemeClr val="dk1"/>
                  </a:solidFill>
                  <a:latin typeface="Verizon NHG TX"/>
                  <a:ea typeface="Verizon NHG TX"/>
                  <a:cs typeface="Verizon NHG TX"/>
                  <a:sym typeface="Verizon NHG TX"/>
                </a:rPr>
                <a:t>Base Template</a:t>
              </a:r>
              <a:endParaRPr/>
            </a:p>
          </p:txBody>
        </p:sp>
      </p:grpSp>
      <p:sp>
        <p:nvSpPr>
          <p:cNvPr id="1907" name="Google Shape;1907;p273"/>
          <p:cNvSpPr txBox="1"/>
          <p:nvPr/>
        </p:nvSpPr>
        <p:spPr>
          <a:xfrm>
            <a:off x="455688" y="851589"/>
            <a:ext cx="8231100" cy="1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050"/>
              <a:buFont typeface="Verizon NHG DS"/>
              <a:buNone/>
            </a:pPr>
            <a:r>
              <a:rPr b="0" i="0" lang="en" sz="1050" u="none" cap="none" strike="noStrike">
                <a:solidFill>
                  <a:schemeClr val="dk1"/>
                </a:solidFill>
                <a:latin typeface="Verizon NHG DS"/>
                <a:ea typeface="Verizon NHG DS"/>
                <a:cs typeface="Verizon NHG DS"/>
                <a:sym typeface="Verizon NHG DS"/>
              </a:rPr>
              <a:t>Dynamic application pages can be rendered leveraging various rendering patterns to drive efficiencies and page performance. </a:t>
            </a:r>
            <a:endParaRPr/>
          </a:p>
        </p:txBody>
      </p:sp>
      <p:sp>
        <p:nvSpPr>
          <p:cNvPr id="1908" name="Google Shape;1908;p273"/>
          <p:cNvSpPr txBox="1"/>
          <p:nvPr/>
        </p:nvSpPr>
        <p:spPr>
          <a:xfrm>
            <a:off x="457198" y="261254"/>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Verizon NHG TX"/>
              <a:buNone/>
            </a:pPr>
            <a:r>
              <a:rPr b="0" i="0" lang="en" sz="800">
                <a:solidFill>
                  <a:srgbClr val="A5A5A5"/>
                </a:solidFill>
                <a:latin typeface="Verizon NHG TX"/>
                <a:ea typeface="Verizon NHG TX"/>
                <a:cs typeface="Verizon NHG TX"/>
                <a:sym typeface="Verizon NHG TX"/>
              </a:rPr>
              <a:t>Next.js | Rendering Strategy | Application Pages</a:t>
            </a:r>
            <a:endParaRPr b="0" i="0" sz="800">
              <a:solidFill>
                <a:schemeClr val="dk1"/>
              </a:solidFill>
              <a:latin typeface="Verizon NHG TX"/>
              <a:ea typeface="Verizon NHG TX"/>
              <a:cs typeface="Verizon NHG TX"/>
              <a:sym typeface="Verizon NHG TX"/>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274"/>
          <p:cNvSpPr/>
          <p:nvPr/>
        </p:nvSpPr>
        <p:spPr>
          <a:xfrm rot="-5400000">
            <a:off x="2756861" y="1334622"/>
            <a:ext cx="1761000" cy="1189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700">
              <a:solidFill>
                <a:schemeClr val="dk1"/>
              </a:solidFill>
              <a:latin typeface="Arial"/>
              <a:ea typeface="Arial"/>
              <a:cs typeface="Arial"/>
              <a:sym typeface="Arial"/>
            </a:endParaRPr>
          </a:p>
        </p:txBody>
      </p:sp>
      <p:sp>
        <p:nvSpPr>
          <p:cNvPr id="1914" name="Google Shape;1914;p274"/>
          <p:cNvSpPr/>
          <p:nvPr/>
        </p:nvSpPr>
        <p:spPr>
          <a:xfrm>
            <a:off x="6101392" y="1048936"/>
            <a:ext cx="2767500" cy="1767000"/>
          </a:xfrm>
          <a:prstGeom prst="rect">
            <a:avLst/>
          </a:prstGeom>
          <a:solidFill>
            <a:schemeClr val="accent5">
              <a:alpha val="12940"/>
            </a:scheme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800">
                <a:solidFill>
                  <a:schemeClr val="dk1"/>
                </a:solidFill>
                <a:latin typeface="Arial"/>
                <a:ea typeface="Arial"/>
                <a:cs typeface="Arial"/>
                <a:sym typeface="Arial"/>
              </a:rPr>
              <a:t>VZ Green Zone</a:t>
            </a:r>
            <a:endParaRPr/>
          </a:p>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1915" name="Google Shape;1915;p274"/>
          <p:cNvSpPr/>
          <p:nvPr/>
        </p:nvSpPr>
        <p:spPr>
          <a:xfrm>
            <a:off x="4322232" y="1048936"/>
            <a:ext cx="1660800" cy="1767000"/>
          </a:xfrm>
          <a:prstGeom prst="rect">
            <a:avLst/>
          </a:prstGeom>
          <a:solidFill>
            <a:srgbClr val="FFFF00">
              <a:alpha val="12940"/>
            </a:srgb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800">
                <a:solidFill>
                  <a:schemeClr val="dk1"/>
                </a:solidFill>
                <a:latin typeface="Arial"/>
                <a:ea typeface="Arial"/>
                <a:cs typeface="Arial"/>
                <a:sym typeface="Arial"/>
              </a:rPr>
              <a:t>VZ Yellow Zone</a:t>
            </a:r>
            <a:endParaRPr/>
          </a:p>
        </p:txBody>
      </p:sp>
      <p:sp>
        <p:nvSpPr>
          <p:cNvPr id="1916" name="Google Shape;1916;p274"/>
          <p:cNvSpPr txBox="1"/>
          <p:nvPr>
            <p:ph type="title"/>
          </p:nvPr>
        </p:nvSpPr>
        <p:spPr>
          <a:xfrm>
            <a:off x="457199" y="535369"/>
            <a:ext cx="7897500" cy="206400"/>
          </a:xfrm>
          <a:prstGeom prst="rect">
            <a:avLst/>
          </a:prstGeom>
          <a:noFill/>
          <a:ln>
            <a:noFill/>
          </a:ln>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125000"/>
              <a:buFont typeface="Arial"/>
              <a:buNone/>
            </a:pPr>
            <a:r>
              <a:rPr lang="en" sz="1600"/>
              <a:t>Pattern 1 : For Static Pages which can be generated at build and Cached </a:t>
            </a:r>
            <a:r>
              <a:rPr lang="en" sz="800">
                <a:solidFill>
                  <a:schemeClr val="accent1"/>
                </a:solidFill>
              </a:rPr>
              <a:t>[Server Rendering] </a:t>
            </a:r>
            <a:endParaRPr/>
          </a:p>
        </p:txBody>
      </p:sp>
      <p:sp>
        <p:nvSpPr>
          <p:cNvPr id="1917" name="Google Shape;1917;p27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1918" name="Google Shape;1918;p274"/>
          <p:cNvSpPr/>
          <p:nvPr/>
        </p:nvSpPr>
        <p:spPr>
          <a:xfrm rot="-5400000">
            <a:off x="1654604" y="1803522"/>
            <a:ext cx="17610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Browser</a:t>
            </a:r>
            <a:endParaRPr/>
          </a:p>
        </p:txBody>
      </p:sp>
      <p:sp>
        <p:nvSpPr>
          <p:cNvPr id="1919" name="Google Shape;1919;p274"/>
          <p:cNvSpPr/>
          <p:nvPr/>
        </p:nvSpPr>
        <p:spPr>
          <a:xfrm>
            <a:off x="4762914" y="1508689"/>
            <a:ext cx="9471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OpenIG/Apigee</a:t>
            </a:r>
            <a:endParaRPr/>
          </a:p>
        </p:txBody>
      </p:sp>
      <p:sp>
        <p:nvSpPr>
          <p:cNvPr id="1920" name="Google Shape;1920;p274"/>
          <p:cNvSpPr/>
          <p:nvPr/>
        </p:nvSpPr>
        <p:spPr>
          <a:xfrm>
            <a:off x="7915213" y="1897882"/>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SOE</a:t>
            </a:r>
            <a:endParaRPr/>
          </a:p>
        </p:txBody>
      </p:sp>
      <p:sp>
        <p:nvSpPr>
          <p:cNvPr id="1921" name="Google Shape;1921;p274"/>
          <p:cNvSpPr/>
          <p:nvPr/>
        </p:nvSpPr>
        <p:spPr>
          <a:xfrm>
            <a:off x="7907120" y="1509407"/>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AEM</a:t>
            </a:r>
            <a:endParaRPr/>
          </a:p>
        </p:txBody>
      </p:sp>
      <p:sp>
        <p:nvSpPr>
          <p:cNvPr id="1922" name="Google Shape;1922;p274"/>
          <p:cNvSpPr/>
          <p:nvPr/>
        </p:nvSpPr>
        <p:spPr>
          <a:xfrm>
            <a:off x="6241132" y="1508689"/>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Node.js</a:t>
            </a:r>
            <a:endParaRPr/>
          </a:p>
        </p:txBody>
      </p:sp>
      <p:cxnSp>
        <p:nvCxnSpPr>
          <p:cNvPr id="1923" name="Google Shape;1923;p274"/>
          <p:cNvCxnSpPr>
            <a:endCxn id="1924" idx="1"/>
          </p:cNvCxnSpPr>
          <p:nvPr/>
        </p:nvCxnSpPr>
        <p:spPr>
          <a:xfrm>
            <a:off x="1914194" y="1634490"/>
            <a:ext cx="1307100" cy="3000"/>
          </a:xfrm>
          <a:prstGeom prst="straightConnector1">
            <a:avLst/>
          </a:prstGeom>
          <a:noFill/>
          <a:ln cap="sq" cmpd="sng" w="9525">
            <a:solidFill>
              <a:schemeClr val="dk1"/>
            </a:solidFill>
            <a:prstDash val="solid"/>
            <a:round/>
            <a:headEnd len="sm" w="sm" type="none"/>
            <a:tailEnd len="med" w="med" type="triangle"/>
          </a:ln>
        </p:spPr>
      </p:cxnSp>
      <p:cxnSp>
        <p:nvCxnSpPr>
          <p:cNvPr id="1925" name="Google Shape;1925;p274"/>
          <p:cNvCxnSpPr>
            <a:stCxn id="1924" idx="3"/>
            <a:endCxn id="1919" idx="1"/>
          </p:cNvCxnSpPr>
          <p:nvPr/>
        </p:nvCxnSpPr>
        <p:spPr>
          <a:xfrm flipH="1" rot="10800000">
            <a:off x="4040294" y="1634490"/>
            <a:ext cx="722700" cy="3000"/>
          </a:xfrm>
          <a:prstGeom prst="straightConnector1">
            <a:avLst/>
          </a:prstGeom>
          <a:noFill/>
          <a:ln cap="sq" cmpd="sng" w="9525">
            <a:solidFill>
              <a:schemeClr val="dk1"/>
            </a:solidFill>
            <a:prstDash val="solid"/>
            <a:round/>
            <a:headEnd len="sm" w="sm" type="none"/>
            <a:tailEnd len="med" w="med" type="triangle"/>
          </a:ln>
        </p:spPr>
      </p:cxnSp>
      <p:cxnSp>
        <p:nvCxnSpPr>
          <p:cNvPr id="1926" name="Google Shape;1926;p274"/>
          <p:cNvCxnSpPr>
            <a:stCxn id="1919" idx="3"/>
            <a:endCxn id="1922" idx="1"/>
          </p:cNvCxnSpPr>
          <p:nvPr/>
        </p:nvCxnSpPr>
        <p:spPr>
          <a:xfrm>
            <a:off x="5710014" y="1634539"/>
            <a:ext cx="531000" cy="0"/>
          </a:xfrm>
          <a:prstGeom prst="straightConnector1">
            <a:avLst/>
          </a:prstGeom>
          <a:noFill/>
          <a:ln cap="sq" cmpd="sng" w="9525">
            <a:solidFill>
              <a:schemeClr val="dk1"/>
            </a:solidFill>
            <a:prstDash val="solid"/>
            <a:round/>
            <a:headEnd len="sm" w="sm" type="none"/>
            <a:tailEnd len="med" w="med" type="triangle"/>
          </a:ln>
        </p:spPr>
      </p:cxnSp>
      <p:cxnSp>
        <p:nvCxnSpPr>
          <p:cNvPr id="1927" name="Google Shape;1927;p274"/>
          <p:cNvCxnSpPr>
            <a:stCxn id="1922" idx="3"/>
            <a:endCxn id="1921" idx="1"/>
          </p:cNvCxnSpPr>
          <p:nvPr/>
        </p:nvCxnSpPr>
        <p:spPr>
          <a:xfrm>
            <a:off x="7060432" y="1634539"/>
            <a:ext cx="846600" cy="600"/>
          </a:xfrm>
          <a:prstGeom prst="straightConnector1">
            <a:avLst/>
          </a:prstGeom>
          <a:noFill/>
          <a:ln cap="sq" cmpd="sng" w="9525">
            <a:solidFill>
              <a:schemeClr val="dk1"/>
            </a:solidFill>
            <a:prstDash val="solid"/>
            <a:round/>
            <a:headEnd len="sm" w="sm" type="none"/>
            <a:tailEnd len="med" w="med" type="triangle"/>
          </a:ln>
        </p:spPr>
      </p:cxnSp>
      <p:cxnSp>
        <p:nvCxnSpPr>
          <p:cNvPr id="1928" name="Google Shape;1928;p274"/>
          <p:cNvCxnSpPr>
            <a:stCxn id="1922" idx="2"/>
            <a:endCxn id="1920" idx="1"/>
          </p:cNvCxnSpPr>
          <p:nvPr/>
        </p:nvCxnSpPr>
        <p:spPr>
          <a:xfrm flipH="1" rot="-5400000">
            <a:off x="7151332" y="1259839"/>
            <a:ext cx="263400" cy="1264500"/>
          </a:xfrm>
          <a:prstGeom prst="bentConnector2">
            <a:avLst/>
          </a:prstGeom>
          <a:noFill/>
          <a:ln cap="sq" cmpd="sng" w="9525">
            <a:solidFill>
              <a:schemeClr val="dk1"/>
            </a:solidFill>
            <a:prstDash val="solid"/>
            <a:round/>
            <a:headEnd len="sm" w="sm" type="none"/>
            <a:tailEnd len="med" w="med" type="triangle"/>
          </a:ln>
        </p:spPr>
      </p:cxnSp>
      <p:sp>
        <p:nvSpPr>
          <p:cNvPr id="1929" name="Google Shape;1929;p274"/>
          <p:cNvSpPr/>
          <p:nvPr/>
        </p:nvSpPr>
        <p:spPr>
          <a:xfrm>
            <a:off x="6241132" y="2261173"/>
            <a:ext cx="819300" cy="3216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HTML + RSC Payload</a:t>
            </a:r>
            <a:endParaRPr/>
          </a:p>
        </p:txBody>
      </p:sp>
      <p:cxnSp>
        <p:nvCxnSpPr>
          <p:cNvPr id="1930" name="Google Shape;1930;p274"/>
          <p:cNvCxnSpPr>
            <a:stCxn id="1922" idx="2"/>
            <a:endCxn id="1929" idx="0"/>
          </p:cNvCxnSpPr>
          <p:nvPr/>
        </p:nvCxnSpPr>
        <p:spPr>
          <a:xfrm>
            <a:off x="6650782" y="1760389"/>
            <a:ext cx="0" cy="500700"/>
          </a:xfrm>
          <a:prstGeom prst="straightConnector1">
            <a:avLst/>
          </a:prstGeom>
          <a:noFill/>
          <a:ln cap="sq" cmpd="sng" w="9525">
            <a:solidFill>
              <a:schemeClr val="dk1"/>
            </a:solidFill>
            <a:prstDash val="solid"/>
            <a:round/>
            <a:headEnd len="sm" w="sm" type="none"/>
            <a:tailEnd len="med" w="med" type="triangle"/>
          </a:ln>
        </p:spPr>
      </p:cxnSp>
      <p:sp>
        <p:nvSpPr>
          <p:cNvPr id="1931" name="Google Shape;1931;p274"/>
          <p:cNvSpPr txBox="1"/>
          <p:nvPr/>
        </p:nvSpPr>
        <p:spPr>
          <a:xfrm>
            <a:off x="7061670" y="1435978"/>
            <a:ext cx="1294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GNAV Fetch</a:t>
            </a:r>
            <a:endParaRPr/>
          </a:p>
        </p:txBody>
      </p:sp>
      <p:sp>
        <p:nvSpPr>
          <p:cNvPr id="1932" name="Google Shape;1932;p274"/>
          <p:cNvSpPr txBox="1"/>
          <p:nvPr/>
        </p:nvSpPr>
        <p:spPr>
          <a:xfrm>
            <a:off x="6610537" y="2063542"/>
            <a:ext cx="5103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Render</a:t>
            </a:r>
            <a:endParaRPr/>
          </a:p>
        </p:txBody>
      </p:sp>
      <p:sp>
        <p:nvSpPr>
          <p:cNvPr id="1933" name="Google Shape;1933;p274"/>
          <p:cNvSpPr txBox="1"/>
          <p:nvPr/>
        </p:nvSpPr>
        <p:spPr>
          <a:xfrm>
            <a:off x="7060473" y="1816239"/>
            <a:ext cx="1294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Data Fetch</a:t>
            </a:r>
            <a:endParaRPr/>
          </a:p>
        </p:txBody>
      </p:sp>
      <p:cxnSp>
        <p:nvCxnSpPr>
          <p:cNvPr id="1934" name="Google Shape;1934;p274"/>
          <p:cNvCxnSpPr>
            <a:stCxn id="1924" idx="2"/>
          </p:cNvCxnSpPr>
          <p:nvPr/>
        </p:nvCxnSpPr>
        <p:spPr>
          <a:xfrm rot="5400000">
            <a:off x="2644844" y="1163490"/>
            <a:ext cx="227400" cy="1744500"/>
          </a:xfrm>
          <a:prstGeom prst="bentConnector2">
            <a:avLst/>
          </a:prstGeom>
          <a:noFill/>
          <a:ln cap="sq" cmpd="sng" w="9525">
            <a:solidFill>
              <a:schemeClr val="dk1"/>
            </a:solidFill>
            <a:prstDash val="solid"/>
            <a:round/>
            <a:headEnd len="sm" w="sm" type="none"/>
            <a:tailEnd len="med" w="med" type="triangle"/>
          </a:ln>
        </p:spPr>
      </p:cxnSp>
      <p:sp>
        <p:nvSpPr>
          <p:cNvPr id="1935" name="Google Shape;1935;p274"/>
          <p:cNvSpPr txBox="1"/>
          <p:nvPr/>
        </p:nvSpPr>
        <p:spPr>
          <a:xfrm>
            <a:off x="4317257" y="2261173"/>
            <a:ext cx="13383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Return response</a:t>
            </a:r>
            <a:endParaRPr/>
          </a:p>
        </p:txBody>
      </p:sp>
      <p:sp>
        <p:nvSpPr>
          <p:cNvPr id="1924" name="Google Shape;1924;p274"/>
          <p:cNvSpPr/>
          <p:nvPr/>
        </p:nvSpPr>
        <p:spPr>
          <a:xfrm>
            <a:off x="3221294" y="1352940"/>
            <a:ext cx="819000" cy="569100"/>
          </a:xfrm>
          <a:prstGeom prst="diamond">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Cache HIT</a:t>
            </a:r>
            <a:endParaRPr/>
          </a:p>
        </p:txBody>
      </p:sp>
      <p:sp>
        <p:nvSpPr>
          <p:cNvPr id="1936" name="Google Shape;1936;p274"/>
          <p:cNvSpPr txBox="1"/>
          <p:nvPr/>
        </p:nvSpPr>
        <p:spPr>
          <a:xfrm>
            <a:off x="3943802" y="1460190"/>
            <a:ext cx="4203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No</a:t>
            </a:r>
            <a:endParaRPr/>
          </a:p>
        </p:txBody>
      </p:sp>
      <p:sp>
        <p:nvSpPr>
          <p:cNvPr id="1937" name="Google Shape;1937;p274"/>
          <p:cNvSpPr txBox="1"/>
          <p:nvPr/>
        </p:nvSpPr>
        <p:spPr>
          <a:xfrm>
            <a:off x="3379803" y="1904896"/>
            <a:ext cx="4203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Yes</a:t>
            </a:r>
            <a:endParaRPr/>
          </a:p>
        </p:txBody>
      </p:sp>
      <p:sp>
        <p:nvSpPr>
          <p:cNvPr id="1938" name="Google Shape;1938;p274"/>
          <p:cNvSpPr/>
          <p:nvPr/>
        </p:nvSpPr>
        <p:spPr>
          <a:xfrm>
            <a:off x="3230742" y="2338349"/>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Set Cache</a:t>
            </a:r>
            <a:endParaRPr/>
          </a:p>
        </p:txBody>
      </p:sp>
      <p:cxnSp>
        <p:nvCxnSpPr>
          <p:cNvPr id="1939" name="Google Shape;1939;p274"/>
          <p:cNvCxnSpPr>
            <a:endCxn id="1938" idx="3"/>
          </p:cNvCxnSpPr>
          <p:nvPr/>
        </p:nvCxnSpPr>
        <p:spPr>
          <a:xfrm flipH="1">
            <a:off x="4050042" y="2456999"/>
            <a:ext cx="2190900" cy="7200"/>
          </a:xfrm>
          <a:prstGeom prst="straightConnector1">
            <a:avLst/>
          </a:prstGeom>
          <a:noFill/>
          <a:ln cap="sq" cmpd="sng" w="9525">
            <a:solidFill>
              <a:schemeClr val="dk1"/>
            </a:solidFill>
            <a:prstDash val="solid"/>
            <a:round/>
            <a:headEnd len="sm" w="sm" type="none"/>
            <a:tailEnd len="med" w="med" type="triangle"/>
          </a:ln>
        </p:spPr>
      </p:cxnSp>
      <p:sp>
        <p:nvSpPr>
          <p:cNvPr id="1940" name="Google Shape;1940;p274"/>
          <p:cNvSpPr txBox="1"/>
          <p:nvPr/>
        </p:nvSpPr>
        <p:spPr>
          <a:xfrm>
            <a:off x="3412598" y="1047036"/>
            <a:ext cx="4152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800">
                <a:solidFill>
                  <a:schemeClr val="dk1"/>
                </a:solidFill>
                <a:latin typeface="Arial"/>
                <a:ea typeface="Arial"/>
                <a:cs typeface="Arial"/>
                <a:sym typeface="Arial"/>
              </a:rPr>
              <a:t>CDN</a:t>
            </a:r>
            <a:endParaRPr/>
          </a:p>
        </p:txBody>
      </p:sp>
      <p:graphicFrame>
        <p:nvGraphicFramePr>
          <p:cNvPr id="1941" name="Google Shape;1941;p274"/>
          <p:cNvGraphicFramePr/>
          <p:nvPr/>
        </p:nvGraphicFramePr>
        <p:xfrm>
          <a:off x="434671" y="1083769"/>
          <a:ext cx="3000000" cy="3000000"/>
        </p:xfrm>
        <a:graphic>
          <a:graphicData uri="http://schemas.openxmlformats.org/drawingml/2006/table">
            <a:tbl>
              <a:tblPr bandRow="1" firstRow="1">
                <a:noFill/>
                <a:tableStyleId>{F23F6EA5-A1C2-472E-97F1-0E4D6AA0481A}</a:tableStyleId>
              </a:tblPr>
              <a:tblGrid>
                <a:gridCol w="725925"/>
                <a:gridCol w="725925"/>
              </a:tblGrid>
              <a:tr h="205650">
                <a:tc gridSpan="2">
                  <a:txBody>
                    <a:bodyPr/>
                    <a:lstStyle/>
                    <a:p>
                      <a:pPr indent="0" lvl="0" marL="0" marR="0" rtl="0" algn="ctr">
                        <a:spcBef>
                          <a:spcPts val="0"/>
                        </a:spcBef>
                        <a:spcAft>
                          <a:spcPts val="0"/>
                        </a:spcAft>
                        <a:buNone/>
                      </a:pPr>
                      <a:r>
                        <a:rPr b="0" lang="en"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a:txBody>
                    <a:bodyPr/>
                    <a:lstStyle/>
                    <a:p>
                      <a:pPr indent="0" lvl="0" marL="0" marR="0" rtl="0" algn="ctr">
                        <a:spcBef>
                          <a:spcPts val="0"/>
                        </a:spcBef>
                        <a:spcAft>
                          <a:spcPts val="0"/>
                        </a:spcAft>
                        <a:buNone/>
                      </a:pPr>
                      <a:r>
                        <a:rPr b="0" lang="en" sz="600"/>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0" lang="en"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11300">
                <a:tc>
                  <a:txBody>
                    <a:bodyPr/>
                    <a:lstStyle/>
                    <a:p>
                      <a:pPr indent="0" lvl="0" marL="0" marR="0" rtl="0" algn="ctr">
                        <a:spcBef>
                          <a:spcPts val="0"/>
                        </a:spcBef>
                        <a:spcAft>
                          <a:spcPts val="0"/>
                        </a:spcAft>
                        <a:buNone/>
                      </a:pPr>
                      <a:r>
                        <a:rPr b="0" lang="en" sz="600"/>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05650">
                <a:tc gridSpan="2">
                  <a:txBody>
                    <a:bodyPr/>
                    <a:lstStyle/>
                    <a:p>
                      <a:pPr indent="0" lvl="0" marL="0" marR="0" rtl="0" algn="l">
                        <a:spcBef>
                          <a:spcPts val="0"/>
                        </a:spcBef>
                        <a:spcAft>
                          <a:spcPts val="0"/>
                        </a:spcAft>
                        <a:buNone/>
                      </a:pPr>
                      <a:r>
                        <a:rPr b="0" lang="en"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ctr">
                        <a:spcBef>
                          <a:spcPts val="0"/>
                        </a:spcBef>
                        <a:spcAft>
                          <a:spcPts val="0"/>
                        </a:spcAft>
                        <a:buNone/>
                      </a:pPr>
                      <a:r>
                        <a:rPr b="0" lang="en"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cxnSp>
        <p:nvCxnSpPr>
          <p:cNvPr id="1942" name="Google Shape;1942;p274"/>
          <p:cNvCxnSpPr>
            <a:stCxn id="1938" idx="1"/>
          </p:cNvCxnSpPr>
          <p:nvPr/>
        </p:nvCxnSpPr>
        <p:spPr>
          <a:xfrm flipH="1">
            <a:off x="1865142" y="2464199"/>
            <a:ext cx="1365600" cy="12600"/>
          </a:xfrm>
          <a:prstGeom prst="straightConnector1">
            <a:avLst/>
          </a:prstGeom>
          <a:noFill/>
          <a:ln cap="sq" cmpd="sng" w="9525">
            <a:solidFill>
              <a:schemeClr val="dk1"/>
            </a:solidFill>
            <a:prstDash val="solid"/>
            <a:round/>
            <a:headEnd len="sm" w="sm" type="none"/>
            <a:tailEnd len="med" w="med" type="triangle"/>
          </a:ln>
        </p:spPr>
      </p:cxnSp>
      <p:sp>
        <p:nvSpPr>
          <p:cNvPr id="1943" name="Google Shape;1943;p274"/>
          <p:cNvSpPr txBox="1"/>
          <p:nvPr/>
        </p:nvSpPr>
        <p:spPr>
          <a:xfrm>
            <a:off x="1865051" y="1299112"/>
            <a:ext cx="569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Request Page</a:t>
            </a:r>
            <a:endParaRPr/>
          </a:p>
        </p:txBody>
      </p:sp>
      <p:sp>
        <p:nvSpPr>
          <p:cNvPr id="1944" name="Google Shape;1944;p274"/>
          <p:cNvSpPr txBox="1"/>
          <p:nvPr/>
        </p:nvSpPr>
        <p:spPr>
          <a:xfrm>
            <a:off x="2617013" y="2461285"/>
            <a:ext cx="6138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Return response</a:t>
            </a:r>
            <a:endParaRPr/>
          </a:p>
        </p:txBody>
      </p:sp>
      <p:sp>
        <p:nvSpPr>
          <p:cNvPr id="1945" name="Google Shape;1945;p274"/>
          <p:cNvSpPr txBox="1"/>
          <p:nvPr/>
        </p:nvSpPr>
        <p:spPr>
          <a:xfrm>
            <a:off x="457200" y="3030102"/>
            <a:ext cx="7086600" cy="14469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Use Case: </a:t>
            </a:r>
            <a:r>
              <a:rPr lang="en" sz="800">
                <a:solidFill>
                  <a:schemeClr val="dk1"/>
                </a:solidFill>
                <a:latin typeface="Arial"/>
                <a:ea typeface="Arial"/>
                <a:cs typeface="Arial"/>
                <a:sym typeface="Arial"/>
              </a:rPr>
              <a:t>Ideal for static pages (non-aem) like T&amp;C without personalized content</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Rendering: </a:t>
            </a:r>
            <a:endParaRPr/>
          </a:p>
          <a:p>
            <a:pPr indent="-171450" lvl="1" marL="628650" marR="0" rtl="0" algn="l">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All components are Server components. For non-interactive components, React rendering occurs on server.</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Caching: </a:t>
            </a:r>
            <a:r>
              <a:rPr lang="en" sz="800">
                <a:solidFill>
                  <a:schemeClr val="dk1"/>
                </a:solidFill>
                <a:latin typeface="Arial"/>
                <a:ea typeface="Arial"/>
                <a:cs typeface="Arial"/>
                <a:sym typeface="Arial"/>
              </a:rPr>
              <a:t>Full page HTML + RSC Payload cached at CDN + Data fetching can be cached in memory</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Advantages: </a:t>
            </a:r>
            <a:endParaRPr/>
          </a:p>
          <a:p>
            <a:pPr indent="-171450" lvl="1" marL="628650" marR="0" rtl="0" algn="l">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HTML + Payload can be generated at build time, or on-demand later.</a:t>
            </a:r>
            <a:endParaRPr b="1" i="0" sz="8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Should improve performance for slower devices and connections</a:t>
            </a:r>
            <a:endParaRPr/>
          </a:p>
          <a:p>
            <a:pPr indent="0" lvl="0" marL="0" marR="0" rtl="0" algn="l">
              <a:spcBef>
                <a:spcPts val="0"/>
              </a:spcBef>
              <a:spcAft>
                <a:spcPts val="0"/>
              </a:spcAft>
              <a:buNone/>
            </a:pPr>
            <a:r>
              <a:t/>
            </a:r>
            <a:endParaRPr b="1" sz="800">
              <a:solidFill>
                <a:schemeClr val="dk1"/>
              </a:solidFill>
              <a:latin typeface="Arial"/>
              <a:ea typeface="Arial"/>
              <a:cs typeface="Arial"/>
              <a:sym typeface="Arial"/>
            </a:endParaRPr>
          </a:p>
        </p:txBody>
      </p:sp>
      <p:sp>
        <p:nvSpPr>
          <p:cNvPr id="1946" name="Google Shape;1946;p274"/>
          <p:cNvSpPr txBox="1"/>
          <p:nvPr/>
        </p:nvSpPr>
        <p:spPr>
          <a:xfrm>
            <a:off x="457198" y="261254"/>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 sz="800">
                <a:solidFill>
                  <a:srgbClr val="A5A5A5"/>
                </a:solidFill>
                <a:latin typeface="Arial"/>
                <a:ea typeface="Arial"/>
                <a:cs typeface="Arial"/>
                <a:sym typeface="Arial"/>
              </a:rPr>
              <a:t>Rendering Strategy | Application Pages | Pattern 1</a:t>
            </a:r>
            <a:endParaRPr b="0" i="0" sz="8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275"/>
          <p:cNvSpPr/>
          <p:nvPr/>
        </p:nvSpPr>
        <p:spPr>
          <a:xfrm>
            <a:off x="4717660" y="943740"/>
            <a:ext cx="2767500" cy="1888500"/>
          </a:xfrm>
          <a:prstGeom prst="rect">
            <a:avLst/>
          </a:prstGeom>
          <a:solidFill>
            <a:schemeClr val="accent5">
              <a:alpha val="12940"/>
            </a:scheme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800">
                <a:solidFill>
                  <a:schemeClr val="dk1"/>
                </a:solidFill>
                <a:latin typeface="Arial"/>
                <a:ea typeface="Arial"/>
                <a:cs typeface="Arial"/>
                <a:sym typeface="Arial"/>
              </a:rPr>
              <a:t>Green Zone</a:t>
            </a:r>
            <a:endParaRPr/>
          </a:p>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1952" name="Google Shape;1952;p275"/>
          <p:cNvSpPr/>
          <p:nvPr/>
        </p:nvSpPr>
        <p:spPr>
          <a:xfrm>
            <a:off x="2938500" y="943740"/>
            <a:ext cx="1660800" cy="1888500"/>
          </a:xfrm>
          <a:prstGeom prst="rect">
            <a:avLst/>
          </a:prstGeom>
          <a:solidFill>
            <a:srgbClr val="FFFF00">
              <a:alpha val="12940"/>
            </a:srgb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800">
                <a:solidFill>
                  <a:schemeClr val="dk1"/>
                </a:solidFill>
                <a:latin typeface="Arial"/>
                <a:ea typeface="Arial"/>
                <a:cs typeface="Arial"/>
                <a:sym typeface="Arial"/>
              </a:rPr>
              <a:t>Yellow Zone</a:t>
            </a:r>
            <a:endParaRPr/>
          </a:p>
        </p:txBody>
      </p:sp>
      <p:sp>
        <p:nvSpPr>
          <p:cNvPr id="1953" name="Google Shape;1953;p275"/>
          <p:cNvSpPr txBox="1"/>
          <p:nvPr>
            <p:ph type="title"/>
          </p:nvPr>
        </p:nvSpPr>
        <p:spPr>
          <a:xfrm>
            <a:off x="457200" y="535369"/>
            <a:ext cx="7086600" cy="2064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 sz="1600"/>
              <a:t>Pattern 2: For Non-Cacheable Personalized / Dynamic Page </a:t>
            </a:r>
            <a:r>
              <a:rPr lang="en" sz="800">
                <a:solidFill>
                  <a:schemeClr val="accent1"/>
                </a:solidFill>
              </a:rPr>
              <a:t>[Server Rendering]</a:t>
            </a:r>
            <a:r>
              <a:rPr lang="en" sz="1600"/>
              <a:t> </a:t>
            </a:r>
            <a:endParaRPr sz="1600">
              <a:solidFill>
                <a:srgbClr val="FF0000"/>
              </a:solidFill>
            </a:endParaRPr>
          </a:p>
        </p:txBody>
      </p:sp>
      <p:sp>
        <p:nvSpPr>
          <p:cNvPr id="1954" name="Google Shape;1954;p27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1955" name="Google Shape;1955;p275"/>
          <p:cNvSpPr/>
          <p:nvPr/>
        </p:nvSpPr>
        <p:spPr>
          <a:xfrm rot="-5400000">
            <a:off x="1605254" y="1766956"/>
            <a:ext cx="18597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Browser</a:t>
            </a:r>
            <a:endParaRPr/>
          </a:p>
        </p:txBody>
      </p:sp>
      <p:sp>
        <p:nvSpPr>
          <p:cNvPr id="1956" name="Google Shape;1956;p275"/>
          <p:cNvSpPr/>
          <p:nvPr/>
        </p:nvSpPr>
        <p:spPr>
          <a:xfrm>
            <a:off x="3314070" y="1403493"/>
            <a:ext cx="9315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OpenIG/Apigee</a:t>
            </a:r>
            <a:endParaRPr/>
          </a:p>
        </p:txBody>
      </p:sp>
      <p:sp>
        <p:nvSpPr>
          <p:cNvPr id="1957" name="Google Shape;1957;p275"/>
          <p:cNvSpPr/>
          <p:nvPr/>
        </p:nvSpPr>
        <p:spPr>
          <a:xfrm>
            <a:off x="6531481" y="1776502"/>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SOE</a:t>
            </a:r>
            <a:endParaRPr/>
          </a:p>
        </p:txBody>
      </p:sp>
      <p:sp>
        <p:nvSpPr>
          <p:cNvPr id="1958" name="Google Shape;1958;p275"/>
          <p:cNvSpPr/>
          <p:nvPr/>
        </p:nvSpPr>
        <p:spPr>
          <a:xfrm>
            <a:off x="6523388" y="1404211"/>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AEM</a:t>
            </a:r>
            <a:endParaRPr/>
          </a:p>
        </p:txBody>
      </p:sp>
      <p:sp>
        <p:nvSpPr>
          <p:cNvPr id="1959" name="Google Shape;1959;p275"/>
          <p:cNvSpPr/>
          <p:nvPr/>
        </p:nvSpPr>
        <p:spPr>
          <a:xfrm>
            <a:off x="4857400" y="1403493"/>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Node.js</a:t>
            </a:r>
            <a:endParaRPr/>
          </a:p>
        </p:txBody>
      </p:sp>
      <p:cxnSp>
        <p:nvCxnSpPr>
          <p:cNvPr id="1960" name="Google Shape;1960;p275"/>
          <p:cNvCxnSpPr>
            <a:endCxn id="1956" idx="1"/>
          </p:cNvCxnSpPr>
          <p:nvPr/>
        </p:nvCxnSpPr>
        <p:spPr>
          <a:xfrm>
            <a:off x="449670" y="1529343"/>
            <a:ext cx="2864400" cy="0"/>
          </a:xfrm>
          <a:prstGeom prst="straightConnector1">
            <a:avLst/>
          </a:prstGeom>
          <a:noFill/>
          <a:ln cap="sq" cmpd="sng" w="9525">
            <a:solidFill>
              <a:schemeClr val="dk1"/>
            </a:solidFill>
            <a:prstDash val="solid"/>
            <a:round/>
            <a:headEnd len="sm" w="sm" type="none"/>
            <a:tailEnd len="med" w="med" type="triangle"/>
          </a:ln>
        </p:spPr>
      </p:cxnSp>
      <p:cxnSp>
        <p:nvCxnSpPr>
          <p:cNvPr id="1961" name="Google Shape;1961;p275"/>
          <p:cNvCxnSpPr>
            <a:stCxn id="1956" idx="3"/>
            <a:endCxn id="1959" idx="1"/>
          </p:cNvCxnSpPr>
          <p:nvPr/>
        </p:nvCxnSpPr>
        <p:spPr>
          <a:xfrm>
            <a:off x="4245570" y="1529343"/>
            <a:ext cx="611700" cy="0"/>
          </a:xfrm>
          <a:prstGeom prst="straightConnector1">
            <a:avLst/>
          </a:prstGeom>
          <a:noFill/>
          <a:ln cap="sq" cmpd="sng" w="9525">
            <a:solidFill>
              <a:schemeClr val="dk1"/>
            </a:solidFill>
            <a:prstDash val="solid"/>
            <a:round/>
            <a:headEnd len="sm" w="sm" type="none"/>
            <a:tailEnd len="med" w="med" type="triangle"/>
          </a:ln>
        </p:spPr>
      </p:cxnSp>
      <p:cxnSp>
        <p:nvCxnSpPr>
          <p:cNvPr id="1962" name="Google Shape;1962;p275"/>
          <p:cNvCxnSpPr>
            <a:stCxn id="1959" idx="3"/>
            <a:endCxn id="1958" idx="1"/>
          </p:cNvCxnSpPr>
          <p:nvPr/>
        </p:nvCxnSpPr>
        <p:spPr>
          <a:xfrm>
            <a:off x="5676700" y="1529343"/>
            <a:ext cx="846600" cy="600"/>
          </a:xfrm>
          <a:prstGeom prst="straightConnector1">
            <a:avLst/>
          </a:prstGeom>
          <a:noFill/>
          <a:ln cap="sq" cmpd="sng" w="9525">
            <a:solidFill>
              <a:schemeClr val="dk1"/>
            </a:solidFill>
            <a:prstDash val="solid"/>
            <a:round/>
            <a:headEnd len="sm" w="sm" type="none"/>
            <a:tailEnd len="med" w="med" type="triangle"/>
          </a:ln>
        </p:spPr>
      </p:cxnSp>
      <p:cxnSp>
        <p:nvCxnSpPr>
          <p:cNvPr id="1963" name="Google Shape;1963;p275"/>
          <p:cNvCxnSpPr>
            <a:stCxn id="1959" idx="2"/>
            <a:endCxn id="1957" idx="1"/>
          </p:cNvCxnSpPr>
          <p:nvPr/>
        </p:nvCxnSpPr>
        <p:spPr>
          <a:xfrm flipH="1" rot="-5400000">
            <a:off x="5775700" y="1146543"/>
            <a:ext cx="247200" cy="1264500"/>
          </a:xfrm>
          <a:prstGeom prst="bentConnector2">
            <a:avLst/>
          </a:prstGeom>
          <a:noFill/>
          <a:ln cap="sq" cmpd="sng" w="9525">
            <a:solidFill>
              <a:schemeClr val="dk1"/>
            </a:solidFill>
            <a:prstDash val="solid"/>
            <a:round/>
            <a:headEnd len="sm" w="sm" type="none"/>
            <a:tailEnd len="med" w="med" type="triangle"/>
          </a:ln>
        </p:spPr>
      </p:cxnSp>
      <p:sp>
        <p:nvSpPr>
          <p:cNvPr id="1964" name="Google Shape;1964;p275"/>
          <p:cNvSpPr/>
          <p:nvPr/>
        </p:nvSpPr>
        <p:spPr>
          <a:xfrm>
            <a:off x="4857400" y="2484913"/>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HTML + RSC Payload</a:t>
            </a:r>
            <a:endParaRPr/>
          </a:p>
        </p:txBody>
      </p:sp>
      <p:cxnSp>
        <p:nvCxnSpPr>
          <p:cNvPr id="1965" name="Google Shape;1965;p275"/>
          <p:cNvCxnSpPr>
            <a:stCxn id="1959" idx="2"/>
            <a:endCxn id="1964" idx="0"/>
          </p:cNvCxnSpPr>
          <p:nvPr/>
        </p:nvCxnSpPr>
        <p:spPr>
          <a:xfrm>
            <a:off x="5267050" y="1655193"/>
            <a:ext cx="0" cy="829800"/>
          </a:xfrm>
          <a:prstGeom prst="straightConnector1">
            <a:avLst/>
          </a:prstGeom>
          <a:noFill/>
          <a:ln cap="sq" cmpd="sng" w="9525">
            <a:solidFill>
              <a:schemeClr val="dk1"/>
            </a:solidFill>
            <a:prstDash val="solid"/>
            <a:round/>
            <a:headEnd len="sm" w="sm" type="none"/>
            <a:tailEnd len="med" w="med" type="triangle"/>
          </a:ln>
        </p:spPr>
      </p:cxnSp>
      <p:sp>
        <p:nvSpPr>
          <p:cNvPr id="1966" name="Google Shape;1966;p275"/>
          <p:cNvSpPr txBox="1"/>
          <p:nvPr/>
        </p:nvSpPr>
        <p:spPr>
          <a:xfrm>
            <a:off x="5677938" y="1330782"/>
            <a:ext cx="1294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GNAV Fetch</a:t>
            </a:r>
            <a:endParaRPr/>
          </a:p>
        </p:txBody>
      </p:sp>
      <p:sp>
        <p:nvSpPr>
          <p:cNvPr id="1967" name="Google Shape;1967;p275"/>
          <p:cNvSpPr txBox="1"/>
          <p:nvPr/>
        </p:nvSpPr>
        <p:spPr>
          <a:xfrm>
            <a:off x="5227869" y="2266426"/>
            <a:ext cx="5103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Render</a:t>
            </a:r>
            <a:endParaRPr/>
          </a:p>
        </p:txBody>
      </p:sp>
      <p:sp>
        <p:nvSpPr>
          <p:cNvPr id="1968" name="Google Shape;1968;p275"/>
          <p:cNvSpPr txBox="1"/>
          <p:nvPr/>
        </p:nvSpPr>
        <p:spPr>
          <a:xfrm>
            <a:off x="5676741" y="1694859"/>
            <a:ext cx="1294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Data Fetch</a:t>
            </a:r>
            <a:endParaRPr/>
          </a:p>
        </p:txBody>
      </p:sp>
      <p:sp>
        <p:nvSpPr>
          <p:cNvPr id="1969" name="Google Shape;1969;p275"/>
          <p:cNvSpPr txBox="1"/>
          <p:nvPr/>
        </p:nvSpPr>
        <p:spPr>
          <a:xfrm>
            <a:off x="2933525" y="2374461"/>
            <a:ext cx="13383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Return response</a:t>
            </a:r>
            <a:endParaRPr/>
          </a:p>
        </p:txBody>
      </p:sp>
      <p:cxnSp>
        <p:nvCxnSpPr>
          <p:cNvPr id="1970" name="Google Shape;1970;p275"/>
          <p:cNvCxnSpPr/>
          <p:nvPr/>
        </p:nvCxnSpPr>
        <p:spPr>
          <a:xfrm flipH="1">
            <a:off x="1844200" y="2594515"/>
            <a:ext cx="3013200" cy="16200"/>
          </a:xfrm>
          <a:prstGeom prst="straightConnector1">
            <a:avLst/>
          </a:prstGeom>
          <a:noFill/>
          <a:ln cap="sq" cmpd="sng" w="9525">
            <a:solidFill>
              <a:schemeClr val="dk1"/>
            </a:solidFill>
            <a:prstDash val="solid"/>
            <a:round/>
            <a:headEnd len="sm" w="sm" type="none"/>
            <a:tailEnd len="med" w="med" type="triangle"/>
          </a:ln>
        </p:spPr>
      </p:cxnSp>
      <p:sp>
        <p:nvSpPr>
          <p:cNvPr id="1971" name="Google Shape;1971;p275"/>
          <p:cNvSpPr txBox="1"/>
          <p:nvPr/>
        </p:nvSpPr>
        <p:spPr>
          <a:xfrm>
            <a:off x="1865051" y="1193916"/>
            <a:ext cx="569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Request Page</a:t>
            </a:r>
            <a:endParaRPr/>
          </a:p>
        </p:txBody>
      </p:sp>
      <p:graphicFrame>
        <p:nvGraphicFramePr>
          <p:cNvPr id="1972" name="Google Shape;1972;p275"/>
          <p:cNvGraphicFramePr/>
          <p:nvPr/>
        </p:nvGraphicFramePr>
        <p:xfrm>
          <a:off x="392464" y="954344"/>
          <a:ext cx="3000000" cy="3000000"/>
        </p:xfrm>
        <a:graphic>
          <a:graphicData uri="http://schemas.openxmlformats.org/drawingml/2006/table">
            <a:tbl>
              <a:tblPr bandRow="1" firstRow="1">
                <a:noFill/>
                <a:tableStyleId>{F23F6EA5-A1C2-472E-97F1-0E4D6AA0481A}</a:tableStyleId>
              </a:tblPr>
              <a:tblGrid>
                <a:gridCol w="725925"/>
                <a:gridCol w="725925"/>
              </a:tblGrid>
              <a:tr h="222650">
                <a:tc gridSpan="2">
                  <a:txBody>
                    <a:bodyPr/>
                    <a:lstStyle/>
                    <a:p>
                      <a:pPr indent="0" lvl="0" marL="0" marR="0" rtl="0" algn="ctr">
                        <a:spcBef>
                          <a:spcPts val="0"/>
                        </a:spcBef>
                        <a:spcAft>
                          <a:spcPts val="0"/>
                        </a:spcAft>
                        <a:buNone/>
                      </a:pPr>
                      <a:r>
                        <a:rPr b="1" lang="en"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97000">
                <a:tc>
                  <a:txBody>
                    <a:bodyPr/>
                    <a:lstStyle/>
                    <a:p>
                      <a:pPr indent="0" lvl="0" marL="0" marR="0" rtl="0" algn="l">
                        <a:spcBef>
                          <a:spcPts val="0"/>
                        </a:spcBef>
                        <a:spcAft>
                          <a:spcPts val="0"/>
                        </a:spcAft>
                        <a:buNone/>
                      </a:pPr>
                      <a:r>
                        <a:t/>
                      </a:r>
                      <a:endParaRPr sz="600"/>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1" lang="en"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45300">
                <a:tc>
                  <a:txBody>
                    <a:bodyPr/>
                    <a:lstStyle/>
                    <a:p>
                      <a:pPr indent="0" lvl="0" marL="0" marR="0" rtl="0" algn="l">
                        <a:spcBef>
                          <a:spcPts val="0"/>
                        </a:spcBef>
                        <a:spcAft>
                          <a:spcPts val="0"/>
                        </a:spcAft>
                        <a:buNone/>
                      </a:pPr>
                      <a:r>
                        <a:t/>
                      </a:r>
                      <a:endParaRPr sz="600"/>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22650">
                <a:tc gridSpan="2">
                  <a:txBody>
                    <a:bodyPr/>
                    <a:lstStyle/>
                    <a:p>
                      <a:pPr indent="0" lvl="0" marL="0" marR="0" rtl="0" algn="l">
                        <a:spcBef>
                          <a:spcPts val="0"/>
                        </a:spcBef>
                        <a:spcAft>
                          <a:spcPts val="0"/>
                        </a:spcAft>
                        <a:buNone/>
                      </a:pPr>
                      <a:r>
                        <a:rPr b="1" lang="en" sz="600"/>
                        <a:t>User Specific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r>
              <a:tr h="222650">
                <a:tc gridSpan="2">
                  <a:txBody>
                    <a:bodyPr/>
                    <a:lstStyle/>
                    <a:p>
                      <a:pPr indent="0" lvl="0" marL="0" marR="0" rtl="0" algn="l">
                        <a:spcBef>
                          <a:spcPts val="0"/>
                        </a:spcBef>
                        <a:spcAft>
                          <a:spcPts val="0"/>
                        </a:spcAft>
                        <a:buNone/>
                      </a:pPr>
                      <a:r>
                        <a:rPr b="1" lang="en"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22650">
                <a:tc gridSpan="2">
                  <a:txBody>
                    <a:bodyPr/>
                    <a:lstStyle/>
                    <a:p>
                      <a:pPr indent="0" lvl="0" marL="0" marR="0" rtl="0" algn="l">
                        <a:spcBef>
                          <a:spcPts val="0"/>
                        </a:spcBef>
                        <a:spcAft>
                          <a:spcPts val="0"/>
                        </a:spcAft>
                        <a:buNone/>
                      </a:pPr>
                      <a:r>
                        <a:rPr b="1" lang="en" sz="600"/>
                        <a:t>Slow fetch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D68A"/>
                    </a:solidFill>
                  </a:tcPr>
                </a:tc>
                <a:tc hMerge="1"/>
              </a:tr>
              <a:tr h="222650">
                <a:tc gridSpan="2">
                  <a:txBody>
                    <a:bodyPr/>
                    <a:lstStyle/>
                    <a:p>
                      <a:pPr indent="0" lvl="0" marL="0" marR="0" rtl="0" algn="ctr">
                        <a:spcBef>
                          <a:spcPts val="0"/>
                        </a:spcBef>
                        <a:spcAft>
                          <a:spcPts val="0"/>
                        </a:spcAft>
                        <a:buNone/>
                      </a:pPr>
                      <a:r>
                        <a:rPr b="1" lang="en"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sp>
        <p:nvSpPr>
          <p:cNvPr id="1973" name="Google Shape;1973;p275"/>
          <p:cNvSpPr txBox="1"/>
          <p:nvPr/>
        </p:nvSpPr>
        <p:spPr>
          <a:xfrm>
            <a:off x="360095" y="2880766"/>
            <a:ext cx="8476500" cy="22473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Use Case: </a:t>
            </a:r>
            <a:r>
              <a:rPr lang="en" sz="800">
                <a:solidFill>
                  <a:schemeClr val="dk1"/>
                </a:solidFill>
                <a:latin typeface="Arial"/>
                <a:ea typeface="Arial"/>
                <a:cs typeface="Arial"/>
                <a:sym typeface="Arial"/>
              </a:rPr>
              <a:t>Ideal lower funnel and Service pages with personalized content. Suitable for GW + PDP traffic when deployed to Edg.io.</a:t>
            </a:r>
            <a:endParaRPr/>
          </a:p>
          <a:p>
            <a:pPr indent="-171450" lvl="0" marL="171450" marR="0" rtl="0" algn="l">
              <a:lnSpc>
                <a:spcPct val="150000"/>
              </a:lnSpc>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Rendering: </a:t>
            </a:r>
            <a:endParaRPr/>
          </a:p>
          <a:p>
            <a:pPr indent="-171450" lvl="1" marL="628650" marR="0" rtl="0" algn="l">
              <a:lnSpc>
                <a:spcPct val="150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The server will make personalized requests and render components on-demand. All components are Server components. </a:t>
            </a:r>
            <a:endParaRPr/>
          </a:p>
          <a:p>
            <a:pPr indent="-171450" lvl="1" marL="628650" marR="0" rtl="0" algn="l">
              <a:lnSpc>
                <a:spcPct val="150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For non-interactive components, React rendering occurs on server.</a:t>
            </a:r>
            <a:endParaRPr/>
          </a:p>
          <a:p>
            <a:pPr indent="-171450" lvl="1" marL="628650" marR="0" rtl="0" algn="l">
              <a:lnSpc>
                <a:spcPct val="150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For slow fetch content Server response can be streamed and rendered on the client as it becomes available.</a:t>
            </a:r>
            <a:endParaRPr/>
          </a:p>
          <a:p>
            <a:pPr indent="-171450" lvl="0" marL="171450" marR="0" rtl="0" algn="l">
              <a:lnSpc>
                <a:spcPct val="150000"/>
              </a:lnSpc>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Caching: </a:t>
            </a:r>
            <a:r>
              <a:rPr lang="en" sz="800">
                <a:solidFill>
                  <a:schemeClr val="dk1"/>
                </a:solidFill>
                <a:latin typeface="Arial"/>
                <a:ea typeface="Arial"/>
                <a:cs typeface="Arial"/>
                <a:sym typeface="Arial"/>
              </a:rPr>
              <a:t>CDN cache not available for personalized requests. Data fetching can be cached in memory. (Next.js cache can be In memory or shared cache like Redis) </a:t>
            </a:r>
            <a:endParaRPr/>
          </a:p>
          <a:p>
            <a:pPr indent="-171450" lvl="0" marL="171450" marR="0" rtl="0" algn="l">
              <a:lnSpc>
                <a:spcPct val="150000"/>
              </a:lnSpc>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Advantages: </a:t>
            </a:r>
            <a:endParaRPr/>
          </a:p>
          <a:p>
            <a:pPr indent="-171450" lvl="1" marL="628650" marR="0" rtl="0" algn="l">
              <a:lnSpc>
                <a:spcPct val="150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Rendering at the on the server, at the Edge, can generate high performance personalized responses.</a:t>
            </a:r>
            <a:endParaRPr b="1" i="0" sz="800" u="none" cap="none" strike="noStrike">
              <a:solidFill>
                <a:schemeClr val="dk1"/>
              </a:solidFill>
              <a:latin typeface="Arial"/>
              <a:ea typeface="Arial"/>
              <a:cs typeface="Arial"/>
              <a:sym typeface="Arial"/>
            </a:endParaRPr>
          </a:p>
          <a:p>
            <a:pPr indent="-171450" lvl="1" marL="628650" marR="0" rtl="0" algn="l">
              <a:lnSpc>
                <a:spcPct val="150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Should improve performance for slower devices and connections</a:t>
            </a:r>
            <a:endParaRPr/>
          </a:p>
          <a:p>
            <a:pPr indent="-120650" lvl="0" marL="171450" marR="0" rtl="0" algn="l">
              <a:lnSpc>
                <a:spcPct val="150000"/>
              </a:lnSpc>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20650" lvl="0" marL="171450" marR="0" rtl="0" algn="l">
              <a:lnSpc>
                <a:spcPct val="150000"/>
              </a:lnSpc>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20650" lvl="0" marL="171450" marR="0" rtl="0" algn="l">
              <a:lnSpc>
                <a:spcPct val="150000"/>
              </a:lnSpc>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p:txBody>
      </p:sp>
      <p:sp>
        <p:nvSpPr>
          <p:cNvPr id="1974" name="Google Shape;1974;p275"/>
          <p:cNvSpPr/>
          <p:nvPr/>
        </p:nvSpPr>
        <p:spPr>
          <a:xfrm>
            <a:off x="6531481" y="2131336"/>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NBX</a:t>
            </a:r>
            <a:endParaRPr/>
          </a:p>
        </p:txBody>
      </p:sp>
      <p:cxnSp>
        <p:nvCxnSpPr>
          <p:cNvPr id="1975" name="Google Shape;1975;p275"/>
          <p:cNvCxnSpPr>
            <a:stCxn id="1959" idx="2"/>
            <a:endCxn id="1974" idx="1"/>
          </p:cNvCxnSpPr>
          <p:nvPr/>
        </p:nvCxnSpPr>
        <p:spPr>
          <a:xfrm flipH="1" rot="-5400000">
            <a:off x="5598250" y="1323993"/>
            <a:ext cx="602100" cy="1264500"/>
          </a:xfrm>
          <a:prstGeom prst="bentConnector2">
            <a:avLst/>
          </a:prstGeom>
          <a:noFill/>
          <a:ln cap="sq" cmpd="sng" w="9525">
            <a:solidFill>
              <a:schemeClr val="dk1"/>
            </a:solidFill>
            <a:prstDash val="solid"/>
            <a:round/>
            <a:headEnd len="sm" w="sm" type="none"/>
            <a:tailEnd len="med" w="med" type="triangle"/>
          </a:ln>
        </p:spPr>
      </p:cxnSp>
      <p:sp>
        <p:nvSpPr>
          <p:cNvPr id="1976" name="Google Shape;1976;p275"/>
          <p:cNvSpPr txBox="1"/>
          <p:nvPr/>
        </p:nvSpPr>
        <p:spPr>
          <a:xfrm>
            <a:off x="457198" y="261254"/>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 sz="800">
                <a:solidFill>
                  <a:srgbClr val="A5A5A5"/>
                </a:solidFill>
                <a:latin typeface="Arial"/>
                <a:ea typeface="Arial"/>
                <a:cs typeface="Arial"/>
                <a:sym typeface="Arial"/>
              </a:rPr>
              <a:t>Rendering Strategy | Application Pages | Pattern 2</a:t>
            </a:r>
            <a:endParaRPr b="0" i="0" sz="8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276"/>
          <p:cNvSpPr/>
          <p:nvPr/>
        </p:nvSpPr>
        <p:spPr>
          <a:xfrm rot="-5400000">
            <a:off x="2498861" y="1476795"/>
            <a:ext cx="2277000" cy="1189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700">
              <a:solidFill>
                <a:schemeClr val="dk1"/>
              </a:solidFill>
              <a:latin typeface="Arial"/>
              <a:ea typeface="Arial"/>
              <a:cs typeface="Arial"/>
              <a:sym typeface="Arial"/>
            </a:endParaRPr>
          </a:p>
        </p:txBody>
      </p:sp>
      <p:sp>
        <p:nvSpPr>
          <p:cNvPr id="1982" name="Google Shape;1982;p276"/>
          <p:cNvSpPr/>
          <p:nvPr/>
        </p:nvSpPr>
        <p:spPr>
          <a:xfrm>
            <a:off x="6101392" y="933155"/>
            <a:ext cx="2767500" cy="2277000"/>
          </a:xfrm>
          <a:prstGeom prst="rect">
            <a:avLst/>
          </a:prstGeom>
          <a:solidFill>
            <a:schemeClr val="accent5">
              <a:alpha val="12940"/>
            </a:scheme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800">
                <a:solidFill>
                  <a:schemeClr val="dk1"/>
                </a:solidFill>
                <a:latin typeface="Arial"/>
                <a:ea typeface="Arial"/>
                <a:cs typeface="Arial"/>
                <a:sym typeface="Arial"/>
              </a:rPr>
              <a:t>Green Zone</a:t>
            </a:r>
            <a:endParaRPr/>
          </a:p>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1983" name="Google Shape;1983;p276"/>
          <p:cNvSpPr/>
          <p:nvPr/>
        </p:nvSpPr>
        <p:spPr>
          <a:xfrm>
            <a:off x="4322232" y="933155"/>
            <a:ext cx="1660800" cy="2277000"/>
          </a:xfrm>
          <a:prstGeom prst="rect">
            <a:avLst/>
          </a:prstGeom>
          <a:solidFill>
            <a:srgbClr val="FFFF00">
              <a:alpha val="12940"/>
            </a:srgb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800">
                <a:solidFill>
                  <a:schemeClr val="dk1"/>
                </a:solidFill>
                <a:latin typeface="Arial"/>
                <a:ea typeface="Arial"/>
                <a:cs typeface="Arial"/>
                <a:sym typeface="Arial"/>
              </a:rPr>
              <a:t>Yellow Zone</a:t>
            </a:r>
            <a:endParaRPr/>
          </a:p>
        </p:txBody>
      </p:sp>
      <p:sp>
        <p:nvSpPr>
          <p:cNvPr id="1984" name="Google Shape;1984;p276"/>
          <p:cNvSpPr txBox="1"/>
          <p:nvPr>
            <p:ph type="title"/>
          </p:nvPr>
        </p:nvSpPr>
        <p:spPr>
          <a:xfrm>
            <a:off x="457200" y="535369"/>
            <a:ext cx="7086600" cy="206400"/>
          </a:xfrm>
          <a:prstGeom prst="rect">
            <a:avLst/>
          </a:prstGeom>
          <a:noFill/>
          <a:ln>
            <a:noFill/>
          </a:ln>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125000"/>
              <a:buFont typeface="Arial"/>
              <a:buNone/>
            </a:pPr>
            <a:r>
              <a:rPr lang="en" sz="1600"/>
              <a:t>Pattern 3 : For Cacheable Pages with Personalized / Dynamic Page </a:t>
            </a:r>
            <a:r>
              <a:rPr lang="en" sz="800">
                <a:solidFill>
                  <a:schemeClr val="accent1"/>
                </a:solidFill>
              </a:rPr>
              <a:t>[Server + Client Rendering]</a:t>
            </a:r>
            <a:endParaRPr/>
          </a:p>
        </p:txBody>
      </p:sp>
      <p:sp>
        <p:nvSpPr>
          <p:cNvPr id="1985" name="Google Shape;1985;p27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1986" name="Google Shape;1986;p276"/>
          <p:cNvSpPr/>
          <p:nvPr/>
        </p:nvSpPr>
        <p:spPr>
          <a:xfrm rot="-5400000">
            <a:off x="1403805" y="1938527"/>
            <a:ext cx="22626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Browser</a:t>
            </a:r>
            <a:endParaRPr/>
          </a:p>
        </p:txBody>
      </p:sp>
      <p:sp>
        <p:nvSpPr>
          <p:cNvPr id="1987" name="Google Shape;1987;p276"/>
          <p:cNvSpPr/>
          <p:nvPr/>
        </p:nvSpPr>
        <p:spPr>
          <a:xfrm>
            <a:off x="4762914" y="1392908"/>
            <a:ext cx="9471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OpenIG/Apigee</a:t>
            </a:r>
            <a:endParaRPr/>
          </a:p>
        </p:txBody>
      </p:sp>
      <p:sp>
        <p:nvSpPr>
          <p:cNvPr id="1988" name="Google Shape;1988;p276"/>
          <p:cNvSpPr/>
          <p:nvPr/>
        </p:nvSpPr>
        <p:spPr>
          <a:xfrm>
            <a:off x="7915213" y="2623669"/>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NBX</a:t>
            </a:r>
            <a:endParaRPr/>
          </a:p>
        </p:txBody>
      </p:sp>
      <p:sp>
        <p:nvSpPr>
          <p:cNvPr id="1989" name="Google Shape;1989;p276"/>
          <p:cNvSpPr/>
          <p:nvPr/>
        </p:nvSpPr>
        <p:spPr>
          <a:xfrm>
            <a:off x="7907120" y="1393626"/>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AEM</a:t>
            </a:r>
            <a:endParaRPr/>
          </a:p>
        </p:txBody>
      </p:sp>
      <p:sp>
        <p:nvSpPr>
          <p:cNvPr id="1990" name="Google Shape;1990;p276"/>
          <p:cNvSpPr/>
          <p:nvPr/>
        </p:nvSpPr>
        <p:spPr>
          <a:xfrm>
            <a:off x="6241132" y="1392908"/>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Node.js</a:t>
            </a:r>
            <a:endParaRPr/>
          </a:p>
        </p:txBody>
      </p:sp>
      <p:cxnSp>
        <p:nvCxnSpPr>
          <p:cNvPr id="1991" name="Google Shape;1991;p276"/>
          <p:cNvCxnSpPr/>
          <p:nvPr/>
        </p:nvCxnSpPr>
        <p:spPr>
          <a:xfrm>
            <a:off x="1914189" y="1518694"/>
            <a:ext cx="1307100" cy="3000"/>
          </a:xfrm>
          <a:prstGeom prst="straightConnector1">
            <a:avLst/>
          </a:prstGeom>
          <a:noFill/>
          <a:ln cap="sq" cmpd="sng" w="9525">
            <a:solidFill>
              <a:schemeClr val="dk1"/>
            </a:solidFill>
            <a:prstDash val="solid"/>
            <a:round/>
            <a:headEnd len="sm" w="sm" type="none"/>
            <a:tailEnd len="med" w="med" type="triangle"/>
          </a:ln>
        </p:spPr>
      </p:cxnSp>
      <p:cxnSp>
        <p:nvCxnSpPr>
          <p:cNvPr id="1992" name="Google Shape;1992;p276"/>
          <p:cNvCxnSpPr>
            <a:stCxn id="1993" idx="3"/>
            <a:endCxn id="1987" idx="1"/>
          </p:cNvCxnSpPr>
          <p:nvPr/>
        </p:nvCxnSpPr>
        <p:spPr>
          <a:xfrm flipH="1" rot="10800000">
            <a:off x="4040294" y="1518709"/>
            <a:ext cx="722700" cy="3000"/>
          </a:xfrm>
          <a:prstGeom prst="straightConnector1">
            <a:avLst/>
          </a:prstGeom>
          <a:noFill/>
          <a:ln cap="sq" cmpd="sng" w="9525">
            <a:solidFill>
              <a:schemeClr val="dk1"/>
            </a:solidFill>
            <a:prstDash val="solid"/>
            <a:round/>
            <a:headEnd len="sm" w="sm" type="none"/>
            <a:tailEnd len="med" w="med" type="triangle"/>
          </a:ln>
        </p:spPr>
      </p:cxnSp>
      <p:cxnSp>
        <p:nvCxnSpPr>
          <p:cNvPr id="1994" name="Google Shape;1994;p276"/>
          <p:cNvCxnSpPr>
            <a:stCxn id="1987" idx="3"/>
            <a:endCxn id="1990" idx="1"/>
          </p:cNvCxnSpPr>
          <p:nvPr/>
        </p:nvCxnSpPr>
        <p:spPr>
          <a:xfrm>
            <a:off x="5710014" y="1518758"/>
            <a:ext cx="531000" cy="0"/>
          </a:xfrm>
          <a:prstGeom prst="straightConnector1">
            <a:avLst/>
          </a:prstGeom>
          <a:noFill/>
          <a:ln cap="sq" cmpd="sng" w="9525">
            <a:solidFill>
              <a:schemeClr val="dk1"/>
            </a:solidFill>
            <a:prstDash val="solid"/>
            <a:round/>
            <a:headEnd len="sm" w="sm" type="none"/>
            <a:tailEnd len="med" w="med" type="triangle"/>
          </a:ln>
        </p:spPr>
      </p:cxnSp>
      <p:cxnSp>
        <p:nvCxnSpPr>
          <p:cNvPr id="1995" name="Google Shape;1995;p276"/>
          <p:cNvCxnSpPr>
            <a:stCxn id="1990" idx="3"/>
            <a:endCxn id="1989" idx="1"/>
          </p:cNvCxnSpPr>
          <p:nvPr/>
        </p:nvCxnSpPr>
        <p:spPr>
          <a:xfrm>
            <a:off x="7060432" y="1518758"/>
            <a:ext cx="846600" cy="600"/>
          </a:xfrm>
          <a:prstGeom prst="straightConnector1">
            <a:avLst/>
          </a:prstGeom>
          <a:noFill/>
          <a:ln cap="sq" cmpd="sng" w="9525">
            <a:solidFill>
              <a:schemeClr val="dk1"/>
            </a:solidFill>
            <a:prstDash val="solid"/>
            <a:round/>
            <a:headEnd len="sm" w="sm" type="none"/>
            <a:tailEnd len="med" w="med" type="triangle"/>
          </a:ln>
        </p:spPr>
      </p:cxnSp>
      <p:sp>
        <p:nvSpPr>
          <p:cNvPr id="1996" name="Google Shape;1996;p276"/>
          <p:cNvSpPr/>
          <p:nvPr/>
        </p:nvSpPr>
        <p:spPr>
          <a:xfrm>
            <a:off x="6241132" y="2231568"/>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HTML + RSC Payload</a:t>
            </a:r>
            <a:endParaRPr/>
          </a:p>
        </p:txBody>
      </p:sp>
      <p:cxnSp>
        <p:nvCxnSpPr>
          <p:cNvPr id="1997" name="Google Shape;1997;p276"/>
          <p:cNvCxnSpPr>
            <a:stCxn id="1990" idx="2"/>
            <a:endCxn id="1996" idx="0"/>
          </p:cNvCxnSpPr>
          <p:nvPr/>
        </p:nvCxnSpPr>
        <p:spPr>
          <a:xfrm>
            <a:off x="6650782" y="1644608"/>
            <a:ext cx="0" cy="587100"/>
          </a:xfrm>
          <a:prstGeom prst="straightConnector1">
            <a:avLst/>
          </a:prstGeom>
          <a:noFill/>
          <a:ln cap="sq" cmpd="sng" w="9525">
            <a:solidFill>
              <a:schemeClr val="dk1"/>
            </a:solidFill>
            <a:prstDash val="solid"/>
            <a:round/>
            <a:headEnd len="sm" w="sm" type="none"/>
            <a:tailEnd len="med" w="med" type="triangle"/>
          </a:ln>
        </p:spPr>
      </p:cxnSp>
      <p:sp>
        <p:nvSpPr>
          <p:cNvPr id="1998" name="Google Shape;1998;p276"/>
          <p:cNvSpPr txBox="1"/>
          <p:nvPr/>
        </p:nvSpPr>
        <p:spPr>
          <a:xfrm>
            <a:off x="7061670" y="1320197"/>
            <a:ext cx="1294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GNAV Fetch</a:t>
            </a:r>
            <a:endParaRPr/>
          </a:p>
        </p:txBody>
      </p:sp>
      <p:sp>
        <p:nvSpPr>
          <p:cNvPr id="1999" name="Google Shape;1999;p276"/>
          <p:cNvSpPr txBox="1"/>
          <p:nvPr/>
        </p:nvSpPr>
        <p:spPr>
          <a:xfrm>
            <a:off x="6610537" y="1947761"/>
            <a:ext cx="5103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Render</a:t>
            </a:r>
            <a:endParaRPr/>
          </a:p>
        </p:txBody>
      </p:sp>
      <p:sp>
        <p:nvSpPr>
          <p:cNvPr id="2000" name="Google Shape;2000;p276"/>
          <p:cNvSpPr txBox="1"/>
          <p:nvPr/>
        </p:nvSpPr>
        <p:spPr>
          <a:xfrm>
            <a:off x="7060473" y="1636578"/>
            <a:ext cx="1294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Data Fetch</a:t>
            </a:r>
            <a:endParaRPr/>
          </a:p>
        </p:txBody>
      </p:sp>
      <p:cxnSp>
        <p:nvCxnSpPr>
          <p:cNvPr id="2001" name="Google Shape;2001;p276"/>
          <p:cNvCxnSpPr>
            <a:stCxn id="1993" idx="2"/>
          </p:cNvCxnSpPr>
          <p:nvPr/>
        </p:nvCxnSpPr>
        <p:spPr>
          <a:xfrm rot="5400000">
            <a:off x="3046694" y="1420459"/>
            <a:ext cx="198300" cy="969900"/>
          </a:xfrm>
          <a:prstGeom prst="bentConnector2">
            <a:avLst/>
          </a:prstGeom>
          <a:noFill/>
          <a:ln cap="sq" cmpd="sng" w="9525">
            <a:solidFill>
              <a:schemeClr val="dk1"/>
            </a:solidFill>
            <a:prstDash val="solid"/>
            <a:round/>
            <a:headEnd len="sm" w="sm" type="none"/>
            <a:tailEnd len="med" w="med" type="triangle"/>
          </a:ln>
        </p:spPr>
      </p:cxnSp>
      <p:sp>
        <p:nvSpPr>
          <p:cNvPr id="2002" name="Google Shape;2002;p276"/>
          <p:cNvSpPr txBox="1"/>
          <p:nvPr/>
        </p:nvSpPr>
        <p:spPr>
          <a:xfrm>
            <a:off x="4317257" y="2145392"/>
            <a:ext cx="13383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Return response</a:t>
            </a:r>
            <a:endParaRPr/>
          </a:p>
        </p:txBody>
      </p:sp>
      <p:sp>
        <p:nvSpPr>
          <p:cNvPr id="1993" name="Google Shape;1993;p276"/>
          <p:cNvSpPr/>
          <p:nvPr/>
        </p:nvSpPr>
        <p:spPr>
          <a:xfrm>
            <a:off x="3221294" y="1237159"/>
            <a:ext cx="819000" cy="569100"/>
          </a:xfrm>
          <a:prstGeom prst="diamond">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chemeClr val="lt1"/>
                </a:solidFill>
                <a:latin typeface="Arial"/>
                <a:ea typeface="Arial"/>
                <a:cs typeface="Arial"/>
                <a:sym typeface="Arial"/>
              </a:rPr>
              <a:t>Cache HIT</a:t>
            </a:r>
            <a:endParaRPr/>
          </a:p>
        </p:txBody>
      </p:sp>
      <p:sp>
        <p:nvSpPr>
          <p:cNvPr id="2003" name="Google Shape;2003;p276"/>
          <p:cNvSpPr txBox="1"/>
          <p:nvPr/>
        </p:nvSpPr>
        <p:spPr>
          <a:xfrm>
            <a:off x="3943802" y="1344409"/>
            <a:ext cx="4203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No</a:t>
            </a:r>
            <a:endParaRPr/>
          </a:p>
        </p:txBody>
      </p:sp>
      <p:sp>
        <p:nvSpPr>
          <p:cNvPr id="2004" name="Google Shape;2004;p276"/>
          <p:cNvSpPr txBox="1"/>
          <p:nvPr/>
        </p:nvSpPr>
        <p:spPr>
          <a:xfrm>
            <a:off x="3379803" y="1789115"/>
            <a:ext cx="4203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800">
                <a:solidFill>
                  <a:schemeClr val="dk1"/>
                </a:solidFill>
                <a:latin typeface="Arial"/>
                <a:ea typeface="Arial"/>
                <a:cs typeface="Arial"/>
                <a:sym typeface="Arial"/>
              </a:rPr>
              <a:t>Yes</a:t>
            </a:r>
            <a:endParaRPr/>
          </a:p>
        </p:txBody>
      </p:sp>
      <p:sp>
        <p:nvSpPr>
          <p:cNvPr id="2005" name="Google Shape;2005;p276"/>
          <p:cNvSpPr/>
          <p:nvPr/>
        </p:nvSpPr>
        <p:spPr>
          <a:xfrm>
            <a:off x="3230742" y="2222568"/>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Set Cache</a:t>
            </a:r>
            <a:endParaRPr/>
          </a:p>
        </p:txBody>
      </p:sp>
      <p:cxnSp>
        <p:nvCxnSpPr>
          <p:cNvPr id="2006" name="Google Shape;2006;p276"/>
          <p:cNvCxnSpPr>
            <a:endCxn id="2005" idx="3"/>
          </p:cNvCxnSpPr>
          <p:nvPr/>
        </p:nvCxnSpPr>
        <p:spPr>
          <a:xfrm flipH="1">
            <a:off x="4050042" y="2341218"/>
            <a:ext cx="2190900" cy="7200"/>
          </a:xfrm>
          <a:prstGeom prst="straightConnector1">
            <a:avLst/>
          </a:prstGeom>
          <a:noFill/>
          <a:ln cap="sq" cmpd="sng" w="9525">
            <a:solidFill>
              <a:schemeClr val="dk1"/>
            </a:solidFill>
            <a:prstDash val="solid"/>
            <a:round/>
            <a:headEnd len="sm" w="sm" type="none"/>
            <a:tailEnd len="med" w="med" type="triangle"/>
          </a:ln>
        </p:spPr>
      </p:cxnSp>
      <p:sp>
        <p:nvSpPr>
          <p:cNvPr id="2007" name="Google Shape;2007;p276"/>
          <p:cNvSpPr txBox="1"/>
          <p:nvPr/>
        </p:nvSpPr>
        <p:spPr>
          <a:xfrm>
            <a:off x="3412598" y="931255"/>
            <a:ext cx="4152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800">
                <a:solidFill>
                  <a:schemeClr val="dk1"/>
                </a:solidFill>
                <a:latin typeface="Arial"/>
                <a:ea typeface="Arial"/>
                <a:cs typeface="Arial"/>
                <a:sym typeface="Arial"/>
              </a:rPr>
              <a:t>CDN</a:t>
            </a:r>
            <a:endParaRPr/>
          </a:p>
        </p:txBody>
      </p:sp>
      <p:cxnSp>
        <p:nvCxnSpPr>
          <p:cNvPr id="2008" name="Google Shape;2008;p276"/>
          <p:cNvCxnSpPr>
            <a:stCxn id="2005" idx="1"/>
          </p:cNvCxnSpPr>
          <p:nvPr/>
        </p:nvCxnSpPr>
        <p:spPr>
          <a:xfrm flipH="1">
            <a:off x="2652642" y="2348418"/>
            <a:ext cx="578100" cy="8700"/>
          </a:xfrm>
          <a:prstGeom prst="straightConnector1">
            <a:avLst/>
          </a:prstGeom>
          <a:noFill/>
          <a:ln cap="sq" cmpd="sng" w="9525">
            <a:solidFill>
              <a:schemeClr val="dk1"/>
            </a:solidFill>
            <a:prstDash val="solid"/>
            <a:round/>
            <a:headEnd len="sm" w="sm" type="none"/>
            <a:tailEnd len="med" w="med" type="triangle"/>
          </a:ln>
        </p:spPr>
      </p:cxnSp>
      <p:sp>
        <p:nvSpPr>
          <p:cNvPr id="2009" name="Google Shape;2009;p276"/>
          <p:cNvSpPr txBox="1"/>
          <p:nvPr/>
        </p:nvSpPr>
        <p:spPr>
          <a:xfrm>
            <a:off x="1865051" y="1369447"/>
            <a:ext cx="569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Request Page</a:t>
            </a:r>
            <a:endParaRPr/>
          </a:p>
        </p:txBody>
      </p:sp>
      <p:sp>
        <p:nvSpPr>
          <p:cNvPr id="2010" name="Google Shape;2010;p276"/>
          <p:cNvSpPr txBox="1"/>
          <p:nvPr/>
        </p:nvSpPr>
        <p:spPr>
          <a:xfrm>
            <a:off x="2640140" y="2043421"/>
            <a:ext cx="638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Return response</a:t>
            </a:r>
            <a:endParaRPr/>
          </a:p>
        </p:txBody>
      </p:sp>
      <p:graphicFrame>
        <p:nvGraphicFramePr>
          <p:cNvPr id="2011" name="Google Shape;2011;p276"/>
          <p:cNvGraphicFramePr/>
          <p:nvPr/>
        </p:nvGraphicFramePr>
        <p:xfrm>
          <a:off x="442230" y="953591"/>
          <a:ext cx="3000000" cy="3000000"/>
        </p:xfrm>
        <a:graphic>
          <a:graphicData uri="http://schemas.openxmlformats.org/drawingml/2006/table">
            <a:tbl>
              <a:tblPr bandRow="1" firstRow="1">
                <a:noFill/>
                <a:tableStyleId>{F23F6EA5-A1C2-472E-97F1-0E4D6AA0481A}</a:tableStyleId>
              </a:tblPr>
              <a:tblGrid>
                <a:gridCol w="725925"/>
                <a:gridCol w="725925"/>
              </a:tblGrid>
              <a:tr h="276800">
                <a:tc gridSpan="2">
                  <a:txBody>
                    <a:bodyPr/>
                    <a:lstStyle/>
                    <a:p>
                      <a:pPr indent="0" lvl="0" marL="0" marR="0" rtl="0" algn="ctr">
                        <a:spcBef>
                          <a:spcPts val="0"/>
                        </a:spcBef>
                        <a:spcAft>
                          <a:spcPts val="0"/>
                        </a:spcAft>
                        <a:buNone/>
                      </a:pPr>
                      <a:r>
                        <a:rPr b="1" lang="en"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76800">
                <a:tc>
                  <a:txBody>
                    <a:bodyPr/>
                    <a:lstStyle/>
                    <a:p>
                      <a:pPr indent="0" lvl="0" marL="0" marR="0" rtl="0" algn="ctr">
                        <a:spcBef>
                          <a:spcPts val="0"/>
                        </a:spcBef>
                        <a:spcAft>
                          <a:spcPts val="0"/>
                        </a:spcAft>
                        <a:buNone/>
                      </a:pPr>
                      <a:r>
                        <a:rPr b="1" lang="en" sz="600"/>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1" lang="en"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553600">
                <a:tc>
                  <a:txBody>
                    <a:bodyPr/>
                    <a:lstStyle/>
                    <a:p>
                      <a:pPr indent="0" lvl="0" marL="0" marR="0" rtl="0" algn="ctr">
                        <a:spcBef>
                          <a:spcPts val="0"/>
                        </a:spcBef>
                        <a:spcAft>
                          <a:spcPts val="0"/>
                        </a:spcAft>
                        <a:buNone/>
                      </a:pPr>
                      <a:r>
                        <a:rPr b="1" lang="en" sz="600"/>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76800">
                <a:tc gridSpan="2">
                  <a:txBody>
                    <a:bodyPr/>
                    <a:lstStyle/>
                    <a:p>
                      <a:pPr indent="0" lvl="0" marL="0" marR="0" rtl="0" algn="l">
                        <a:spcBef>
                          <a:spcPts val="0"/>
                        </a:spcBef>
                        <a:spcAft>
                          <a:spcPts val="0"/>
                        </a:spcAft>
                        <a:buNone/>
                      </a:pPr>
                      <a:r>
                        <a:rPr b="1" lang="en" sz="600"/>
                        <a:t>User Specific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r>
              <a:tr h="276800">
                <a:tc gridSpan="2">
                  <a:txBody>
                    <a:bodyPr/>
                    <a:lstStyle/>
                    <a:p>
                      <a:pPr indent="0" lvl="0" marL="0" marR="0" rtl="0" algn="l">
                        <a:spcBef>
                          <a:spcPts val="0"/>
                        </a:spcBef>
                        <a:spcAft>
                          <a:spcPts val="0"/>
                        </a:spcAft>
                        <a:buNone/>
                      </a:pPr>
                      <a:r>
                        <a:rPr b="1" lang="en"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76800">
                <a:tc gridSpan="2">
                  <a:txBody>
                    <a:bodyPr/>
                    <a:lstStyle/>
                    <a:p>
                      <a:pPr indent="0" lvl="0" marL="0" marR="0" rtl="0" algn="l">
                        <a:spcBef>
                          <a:spcPts val="0"/>
                        </a:spcBef>
                        <a:spcAft>
                          <a:spcPts val="0"/>
                        </a:spcAft>
                        <a:buNone/>
                      </a:pPr>
                      <a:r>
                        <a:rPr b="1" lang="en" sz="600">
                          <a:solidFill>
                            <a:schemeClr val="lt1"/>
                          </a:solidFill>
                        </a:rPr>
                        <a:t>Client side rendered</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hMerge="1"/>
              </a:tr>
              <a:tr h="276800">
                <a:tc gridSpan="2">
                  <a:txBody>
                    <a:bodyPr/>
                    <a:lstStyle/>
                    <a:p>
                      <a:pPr indent="0" lvl="0" marL="0" marR="0" rtl="0" algn="ctr">
                        <a:spcBef>
                          <a:spcPts val="0"/>
                        </a:spcBef>
                        <a:spcAft>
                          <a:spcPts val="0"/>
                        </a:spcAft>
                        <a:buNone/>
                      </a:pPr>
                      <a:r>
                        <a:rPr b="1" lang="en"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cxnSp>
        <p:nvCxnSpPr>
          <p:cNvPr id="2012" name="Google Shape;2012;p276"/>
          <p:cNvCxnSpPr>
            <a:endCxn id="1988" idx="1"/>
          </p:cNvCxnSpPr>
          <p:nvPr/>
        </p:nvCxnSpPr>
        <p:spPr>
          <a:xfrm>
            <a:off x="1893913" y="2742319"/>
            <a:ext cx="6021300" cy="7200"/>
          </a:xfrm>
          <a:prstGeom prst="straightConnector1">
            <a:avLst/>
          </a:prstGeom>
          <a:noFill/>
          <a:ln cap="sq" cmpd="sng" w="9525">
            <a:solidFill>
              <a:schemeClr val="dk1"/>
            </a:solidFill>
            <a:prstDash val="solid"/>
            <a:round/>
            <a:headEnd len="sm" w="sm" type="none"/>
            <a:tailEnd len="med" w="med" type="triangle"/>
          </a:ln>
        </p:spPr>
      </p:cxnSp>
      <p:sp>
        <p:nvSpPr>
          <p:cNvPr id="2013" name="Google Shape;2013;p276"/>
          <p:cNvSpPr txBox="1"/>
          <p:nvPr/>
        </p:nvSpPr>
        <p:spPr>
          <a:xfrm>
            <a:off x="3033559" y="2543011"/>
            <a:ext cx="13383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700">
                <a:solidFill>
                  <a:schemeClr val="dk1"/>
                </a:solidFill>
                <a:latin typeface="Arial"/>
                <a:ea typeface="Arial"/>
                <a:cs typeface="Arial"/>
                <a:sym typeface="Arial"/>
              </a:rPr>
              <a:t>Client-Side Fetch</a:t>
            </a:r>
            <a:endParaRPr/>
          </a:p>
        </p:txBody>
      </p:sp>
      <p:sp>
        <p:nvSpPr>
          <p:cNvPr id="2014" name="Google Shape;2014;p276"/>
          <p:cNvSpPr/>
          <p:nvPr/>
        </p:nvSpPr>
        <p:spPr>
          <a:xfrm>
            <a:off x="4754821" y="2601968"/>
            <a:ext cx="9471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OpenIG/Apigee</a:t>
            </a:r>
            <a:endParaRPr/>
          </a:p>
        </p:txBody>
      </p:sp>
      <p:sp>
        <p:nvSpPr>
          <p:cNvPr id="2015" name="Google Shape;2015;p276"/>
          <p:cNvSpPr txBox="1"/>
          <p:nvPr/>
        </p:nvSpPr>
        <p:spPr>
          <a:xfrm>
            <a:off x="356724" y="3183449"/>
            <a:ext cx="8204700" cy="20625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Use Case: </a:t>
            </a:r>
            <a:r>
              <a:rPr lang="en" sz="800">
                <a:solidFill>
                  <a:schemeClr val="dk1"/>
                </a:solidFill>
                <a:latin typeface="Arial"/>
                <a:ea typeface="Arial"/>
                <a:cs typeface="Arial"/>
                <a:sym typeface="Arial"/>
              </a:rPr>
              <a:t>Can be used for pages with personalized content. Places the obligation to fetch and render personalized content on the client.</a:t>
            </a:r>
            <a:endParaRPr/>
          </a:p>
          <a:p>
            <a:pPr indent="-171450" lvl="0" marL="171450" marR="0" rtl="0" algn="l">
              <a:lnSpc>
                <a:spcPct val="150000"/>
              </a:lnSpc>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Rendering: </a:t>
            </a:r>
            <a:endParaRPr/>
          </a:p>
          <a:p>
            <a:pPr indent="-171450" lvl="1" marL="628650" marR="0" rtl="0" algn="l">
              <a:lnSpc>
                <a:spcPct val="150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The client will make personalized requests and render components in the browser.</a:t>
            </a:r>
            <a:br>
              <a:rPr b="0" i="0" lang="en" sz="800" u="none" cap="none" strike="noStrike">
                <a:solidFill>
                  <a:schemeClr val="dk1"/>
                </a:solidFill>
                <a:latin typeface="Arial"/>
                <a:ea typeface="Arial"/>
                <a:cs typeface="Arial"/>
                <a:sym typeface="Arial"/>
              </a:rPr>
            </a:br>
            <a:r>
              <a:rPr b="0" i="0" lang="en" sz="800" u="none" cap="none" strike="noStrike">
                <a:solidFill>
                  <a:schemeClr val="dk1"/>
                </a:solidFill>
                <a:latin typeface="Arial"/>
                <a:ea typeface="Arial"/>
                <a:cs typeface="Arial"/>
                <a:sym typeface="Arial"/>
              </a:rPr>
              <a:t>Some components are Server components. For non-interactive components, React rendering occurs on server. </a:t>
            </a:r>
            <a:endParaRPr/>
          </a:p>
          <a:p>
            <a:pPr indent="-171450" lvl="0" marL="171450" marR="0" rtl="0" algn="l">
              <a:lnSpc>
                <a:spcPct val="150000"/>
              </a:lnSpc>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Caching: </a:t>
            </a:r>
            <a:r>
              <a:rPr lang="en" sz="800">
                <a:solidFill>
                  <a:schemeClr val="dk1"/>
                </a:solidFill>
                <a:latin typeface="Arial"/>
                <a:ea typeface="Arial"/>
                <a:cs typeface="Arial"/>
                <a:sym typeface="Arial"/>
              </a:rPr>
              <a:t>CDN available for server components. Server data fetching can be cached in memory. Personalized fetch cached in browser. (Next.js cache can be In memory or shared like Redis) </a:t>
            </a:r>
            <a:endParaRPr/>
          </a:p>
          <a:p>
            <a:pPr indent="-171450" lvl="0" marL="171450" marR="0" rtl="0" algn="l">
              <a:lnSpc>
                <a:spcPct val="150000"/>
              </a:lnSpc>
              <a:spcBef>
                <a:spcPts val="0"/>
              </a:spcBef>
              <a:spcAft>
                <a:spcPts val="0"/>
              </a:spcAft>
              <a:buClr>
                <a:schemeClr val="dk1"/>
              </a:buClr>
              <a:buSzPts val="800"/>
              <a:buFont typeface="Arial"/>
              <a:buChar char="•"/>
            </a:pPr>
            <a:r>
              <a:rPr b="1" lang="en" sz="800">
                <a:solidFill>
                  <a:schemeClr val="dk1"/>
                </a:solidFill>
                <a:latin typeface="Arial"/>
                <a:ea typeface="Arial"/>
                <a:cs typeface="Arial"/>
                <a:sym typeface="Arial"/>
              </a:rPr>
              <a:t>Advantages: </a:t>
            </a:r>
            <a:endParaRPr/>
          </a:p>
          <a:p>
            <a:pPr indent="-171450" lvl="1" marL="628650" marR="0" rtl="0" algn="l">
              <a:lnSpc>
                <a:spcPct val="150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Can reduce the burden/traffic on the server by not rendering personalized components on server side.</a:t>
            </a:r>
            <a:endParaRPr/>
          </a:p>
          <a:p>
            <a:pPr indent="-171450" lvl="1" marL="628650" marR="0" rtl="0" algn="l">
              <a:lnSpc>
                <a:spcPct val="150000"/>
              </a:lnSpc>
              <a:spcBef>
                <a:spcPts val="0"/>
              </a:spcBef>
              <a:spcAft>
                <a:spcPts val="0"/>
              </a:spcAft>
              <a:buClr>
                <a:schemeClr val="dk1"/>
              </a:buClr>
              <a:buSzPts val="800"/>
              <a:buFont typeface="Arial"/>
              <a:buChar char="•"/>
            </a:pPr>
            <a:r>
              <a:rPr b="0" i="0" lang="en" sz="800" u="none" cap="none" strike="noStrike">
                <a:solidFill>
                  <a:schemeClr val="dk1"/>
                </a:solidFill>
                <a:latin typeface="Arial"/>
                <a:ea typeface="Arial"/>
                <a:cs typeface="Arial"/>
                <a:sym typeface="Arial"/>
              </a:rPr>
              <a:t>Don’t need to scale infrastructure more as pages are cached on CDN</a:t>
            </a:r>
            <a:endParaRPr/>
          </a:p>
          <a:p>
            <a:pPr indent="-120650" lvl="0" marL="171450" marR="0" rtl="0" algn="l">
              <a:lnSpc>
                <a:spcPct val="150000"/>
              </a:lnSpc>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20650" lvl="0" marL="171450" marR="0" rtl="0" algn="l">
              <a:lnSpc>
                <a:spcPct val="150000"/>
              </a:lnSpc>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p:txBody>
      </p:sp>
      <p:sp>
        <p:nvSpPr>
          <p:cNvPr id="2016" name="Google Shape;2016;p276"/>
          <p:cNvSpPr/>
          <p:nvPr/>
        </p:nvSpPr>
        <p:spPr>
          <a:xfrm>
            <a:off x="7932912" y="1828755"/>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lt1"/>
                </a:solidFill>
                <a:latin typeface="Arial"/>
                <a:ea typeface="Arial"/>
                <a:cs typeface="Arial"/>
                <a:sym typeface="Arial"/>
              </a:rPr>
              <a:t>SOE</a:t>
            </a:r>
            <a:endParaRPr/>
          </a:p>
        </p:txBody>
      </p:sp>
      <p:cxnSp>
        <p:nvCxnSpPr>
          <p:cNvPr id="2017" name="Google Shape;2017;p276"/>
          <p:cNvCxnSpPr>
            <a:endCxn id="2016" idx="1"/>
          </p:cNvCxnSpPr>
          <p:nvPr/>
        </p:nvCxnSpPr>
        <p:spPr>
          <a:xfrm>
            <a:off x="6650712" y="1941405"/>
            <a:ext cx="1282200" cy="13200"/>
          </a:xfrm>
          <a:prstGeom prst="straightConnector1">
            <a:avLst/>
          </a:prstGeom>
          <a:noFill/>
          <a:ln cap="sq" cmpd="sng" w="9525">
            <a:solidFill>
              <a:schemeClr val="dk1"/>
            </a:solidFill>
            <a:prstDash val="solid"/>
            <a:round/>
            <a:headEnd len="sm" w="sm" type="none"/>
            <a:tailEnd len="med" w="med" type="triangle"/>
          </a:ln>
        </p:spPr>
      </p:cxnSp>
      <p:sp>
        <p:nvSpPr>
          <p:cNvPr id="2018" name="Google Shape;2018;p276"/>
          <p:cNvSpPr txBox="1"/>
          <p:nvPr/>
        </p:nvSpPr>
        <p:spPr>
          <a:xfrm>
            <a:off x="457198" y="261254"/>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 sz="800">
                <a:solidFill>
                  <a:srgbClr val="A5A5A5"/>
                </a:solidFill>
                <a:latin typeface="Arial"/>
                <a:ea typeface="Arial"/>
                <a:cs typeface="Arial"/>
                <a:sym typeface="Arial"/>
              </a:rPr>
              <a:t>Rendering Strategy | Application Pages | Pattern 3</a:t>
            </a:r>
            <a:endParaRPr b="0" i="0" sz="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238"/>
          <p:cNvSpPr txBox="1"/>
          <p:nvPr>
            <p:ph idx="12" type="sldNum"/>
          </p:nvPr>
        </p:nvSpPr>
        <p:spPr>
          <a:xfrm>
            <a:off x="8239498" y="4699506"/>
            <a:ext cx="228600" cy="22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
        <p:nvSpPr>
          <p:cNvPr id="1355" name="Google Shape;1355;p238"/>
          <p:cNvSpPr txBox="1"/>
          <p:nvPr>
            <p:ph type="title"/>
          </p:nvPr>
        </p:nvSpPr>
        <p:spPr>
          <a:xfrm>
            <a:off x="466525" y="536475"/>
            <a:ext cx="8220300" cy="33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Program Overview / Description</a:t>
            </a:r>
            <a:endParaRPr/>
          </a:p>
        </p:txBody>
      </p:sp>
      <p:graphicFrame>
        <p:nvGraphicFramePr>
          <p:cNvPr id="1356" name="Google Shape;1356;p238"/>
          <p:cNvGraphicFramePr/>
          <p:nvPr/>
        </p:nvGraphicFramePr>
        <p:xfrm>
          <a:off x="466515" y="1046803"/>
          <a:ext cx="3000000" cy="3000000"/>
        </p:xfrm>
        <a:graphic>
          <a:graphicData uri="http://schemas.openxmlformats.org/drawingml/2006/table">
            <a:tbl>
              <a:tblPr bandRow="1" firstCol="1" firstRow="1">
                <a:noFill/>
                <a:tableStyleId>{F23F6EA5-A1C2-472E-97F1-0E4D6AA0481A}</a:tableStyleId>
              </a:tblPr>
              <a:tblGrid>
                <a:gridCol w="1060125"/>
                <a:gridCol w="7160175"/>
              </a:tblGrid>
              <a:tr h="612325">
                <a:tc>
                  <a:txBody>
                    <a:bodyPr/>
                    <a:lstStyle/>
                    <a:p>
                      <a:pPr indent="0" lvl="0" marL="0" rtl="0" algn="l">
                        <a:spcBef>
                          <a:spcPts val="0"/>
                        </a:spcBef>
                        <a:spcAft>
                          <a:spcPts val="0"/>
                        </a:spcAft>
                        <a:buNone/>
                      </a:pPr>
                      <a:r>
                        <a:rPr lang="en" sz="1200">
                          <a:latin typeface="Verizon NHG DS"/>
                          <a:ea typeface="Verizon NHG DS"/>
                          <a:cs typeface="Verizon NHG DS"/>
                          <a:sym typeface="Verizon NHG DS"/>
                        </a:rPr>
                        <a:t>Why </a:t>
                      </a:r>
                      <a:endParaRPr sz="1200">
                        <a:latin typeface="Verizon NHG DS"/>
                        <a:ea typeface="Verizon NHG DS"/>
                        <a:cs typeface="Verizon NHG DS"/>
                        <a:sym typeface="Verizon NHG DS"/>
                      </a:endParaRPr>
                    </a:p>
                  </a:txBody>
                  <a:tcPr marT="27425" marB="27425" marR="45700" marL="64000" anchor="ctr">
                    <a:lnL cap="flat" cmpd="sng" w="19050">
                      <a:solidFill>
                        <a:srgbClr val="D9D9D9"/>
                      </a:solidFill>
                      <a:prstDash val="solid"/>
                      <a:round/>
                      <a:headEnd len="sm" w="sm" type="none"/>
                      <a:tailEnd len="sm" w="sm" type="none"/>
                    </a:lnL>
                    <a:lnR cap="flat" cmpd="sng" w="19050">
                      <a:solidFill>
                        <a:srgbClr val="CCCCCC"/>
                      </a:solidFill>
                      <a:prstDash val="dot"/>
                      <a:round/>
                      <a:headEnd len="sm" w="sm" type="none"/>
                      <a:tailEnd len="sm" w="sm" type="none"/>
                    </a:lnR>
                    <a:lnT cap="flat" cmpd="sng" w="19050">
                      <a:solidFill>
                        <a:srgbClr val="D9D9D9"/>
                      </a:solidFill>
                      <a:prstDash val="solid"/>
                      <a:round/>
                      <a:headEnd len="sm" w="sm" type="none"/>
                      <a:tailEnd len="sm" w="sm" type="none"/>
                    </a:lnT>
                    <a:lnB cap="flat" cmpd="sng" w="19050">
                      <a:solidFill>
                        <a:srgbClr val="CCCCCC"/>
                      </a:solidFill>
                      <a:prstDash val="dot"/>
                      <a:round/>
                      <a:headEnd len="sm" w="sm" type="none"/>
                      <a:tailEnd len="sm" w="sm" type="none"/>
                    </a:lnB>
                    <a:solidFill>
                      <a:srgbClr val="FFFFFF"/>
                    </a:solidFill>
                  </a:tcPr>
                </a:tc>
                <a:tc>
                  <a:txBody>
                    <a:bodyPr/>
                    <a:lstStyle/>
                    <a:p>
                      <a:pPr indent="-177800" lvl="0" marL="228600" rtl="0" algn="l">
                        <a:spcBef>
                          <a:spcPts val="900"/>
                        </a:spcBef>
                        <a:spcAft>
                          <a:spcPts val="0"/>
                        </a:spcAft>
                        <a:buSzPts val="1000"/>
                        <a:buFont typeface="Verizon NHG DS"/>
                        <a:buChar char="●"/>
                      </a:pPr>
                      <a:r>
                        <a:rPr b="0" lang="en" sz="1000">
                          <a:solidFill>
                            <a:srgbClr val="333333"/>
                          </a:solidFill>
                          <a:latin typeface="Verizon NHG DS"/>
                          <a:ea typeface="Verizon NHG DS"/>
                          <a:cs typeface="Verizon NHG DS"/>
                          <a:sym typeface="Verizon NHG DS"/>
                        </a:rPr>
                        <a:t>Create a effortless browsing experience</a:t>
                      </a:r>
                      <a:endParaRPr b="0" sz="1000">
                        <a:solidFill>
                          <a:srgbClr val="333333"/>
                        </a:solidFill>
                        <a:latin typeface="Verizon NHG DS"/>
                        <a:ea typeface="Verizon NHG DS"/>
                        <a:cs typeface="Verizon NHG DS"/>
                        <a:sym typeface="Verizon NHG DS"/>
                      </a:endParaRPr>
                    </a:p>
                    <a:p>
                      <a:pPr indent="-177800" lvl="0" marL="228600" rtl="0" algn="l">
                        <a:spcBef>
                          <a:spcPts val="900"/>
                        </a:spcBef>
                        <a:spcAft>
                          <a:spcPts val="0"/>
                        </a:spcAft>
                        <a:buSzPts val="1000"/>
                        <a:buFont typeface="Verizon NHG DS"/>
                        <a:buChar char="●"/>
                      </a:pPr>
                      <a:r>
                        <a:rPr b="0" lang="en" sz="1000">
                          <a:solidFill>
                            <a:srgbClr val="333333"/>
                          </a:solidFill>
                          <a:latin typeface="Verizon NHG DS"/>
                          <a:ea typeface="Verizon NHG DS"/>
                          <a:cs typeface="Verizon NHG DS"/>
                          <a:sym typeface="Verizon NHG DS"/>
                        </a:rPr>
                        <a:t>Create opportunities for various dimensions of personalization. </a:t>
                      </a:r>
                      <a:endParaRPr b="0" sz="1000">
                        <a:solidFill>
                          <a:srgbClr val="333333"/>
                        </a:solidFill>
                        <a:latin typeface="Verizon NHG DS"/>
                        <a:ea typeface="Verizon NHG DS"/>
                        <a:cs typeface="Verizon NHG DS"/>
                        <a:sym typeface="Verizon NHG DS"/>
                      </a:endParaRPr>
                    </a:p>
                  </a:txBody>
                  <a:tcPr marT="27425" marB="27425" marR="45700" marL="64000" anchor="ctr">
                    <a:lnL cap="flat" cmpd="sng" w="19050">
                      <a:solidFill>
                        <a:srgbClr val="CCCCCC"/>
                      </a:solidFill>
                      <a:prstDash val="dot"/>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CCCCCC"/>
                      </a:solidFill>
                      <a:prstDash val="dot"/>
                      <a:round/>
                      <a:headEnd len="sm" w="sm" type="none"/>
                      <a:tailEnd len="sm" w="sm" type="none"/>
                    </a:lnB>
                    <a:solidFill>
                      <a:srgbClr val="FFFFFF"/>
                    </a:solidFill>
                  </a:tcPr>
                </a:tc>
              </a:tr>
              <a:tr h="693200">
                <a:tc>
                  <a:txBody>
                    <a:bodyPr/>
                    <a:lstStyle/>
                    <a:p>
                      <a:pPr indent="0" lvl="0" marL="0" rtl="0" algn="l">
                        <a:spcBef>
                          <a:spcPts val="0"/>
                        </a:spcBef>
                        <a:spcAft>
                          <a:spcPts val="0"/>
                        </a:spcAft>
                        <a:buNone/>
                      </a:pPr>
                      <a:r>
                        <a:rPr lang="en" sz="1200">
                          <a:latin typeface="Verizon NHG DS"/>
                          <a:ea typeface="Verizon NHG DS"/>
                          <a:cs typeface="Verizon NHG DS"/>
                          <a:sym typeface="Verizon NHG DS"/>
                        </a:rPr>
                        <a:t>What</a:t>
                      </a:r>
                      <a:endParaRPr sz="1200">
                        <a:latin typeface="Verizon NHG DS"/>
                        <a:ea typeface="Verizon NHG DS"/>
                        <a:cs typeface="Verizon NHG DS"/>
                        <a:sym typeface="Verizon NHG DS"/>
                      </a:endParaRPr>
                    </a:p>
                  </a:txBody>
                  <a:tcPr marT="27425" marB="27425" marR="45700" marL="64000" anchor="ctr">
                    <a:lnL cap="flat" cmpd="sng" w="19050">
                      <a:solidFill>
                        <a:srgbClr val="D9D9D9"/>
                      </a:solidFill>
                      <a:prstDash val="solid"/>
                      <a:round/>
                      <a:headEnd len="sm" w="sm" type="none"/>
                      <a:tailEnd len="sm" w="sm" type="none"/>
                    </a:lnL>
                    <a:lnR cap="flat" cmpd="sng" w="19050">
                      <a:solidFill>
                        <a:srgbClr val="CCCCCC"/>
                      </a:solidFill>
                      <a:prstDash val="dot"/>
                      <a:round/>
                      <a:headEnd len="sm" w="sm" type="none"/>
                      <a:tailEnd len="sm" w="sm" type="none"/>
                    </a:lnR>
                    <a:lnT cap="flat" cmpd="sng" w="19050">
                      <a:solidFill>
                        <a:srgbClr val="CCCCCC"/>
                      </a:solidFill>
                      <a:prstDash val="dot"/>
                      <a:round/>
                      <a:headEnd len="sm" w="sm" type="none"/>
                      <a:tailEnd len="sm" w="sm" type="none"/>
                    </a:lnT>
                    <a:lnB cap="flat" cmpd="sng" w="19050">
                      <a:solidFill>
                        <a:srgbClr val="CCCCCC"/>
                      </a:solidFill>
                      <a:prstDash val="dot"/>
                      <a:round/>
                      <a:headEnd len="sm" w="sm" type="none"/>
                      <a:tailEnd len="sm" w="sm" type="none"/>
                    </a:lnB>
                    <a:solidFill>
                      <a:srgbClr val="FFFFFF"/>
                    </a:solidFill>
                  </a:tcPr>
                </a:tc>
                <a:tc>
                  <a:txBody>
                    <a:bodyPr/>
                    <a:lstStyle/>
                    <a:p>
                      <a:pPr indent="-177800" lvl="0" marL="228600" rtl="0" algn="l">
                        <a:spcBef>
                          <a:spcPts val="900"/>
                        </a:spcBef>
                        <a:spcAft>
                          <a:spcPts val="0"/>
                        </a:spcAft>
                        <a:buSzPts val="1000"/>
                        <a:buFont typeface="Verizon NHG DS"/>
                        <a:buChar char="●"/>
                      </a:pPr>
                      <a:r>
                        <a:rPr lang="en" sz="1000">
                          <a:latin typeface="Verizon NHG DS"/>
                          <a:ea typeface="Verizon NHG DS"/>
                          <a:cs typeface="Verizon NHG DS"/>
                          <a:sym typeface="Verizon NHG DS"/>
                        </a:rPr>
                        <a:t>The Personalization Layer is a framework for the rapid deployment of dynamic content across our digital experiences</a:t>
                      </a:r>
                      <a:endParaRPr sz="1000">
                        <a:latin typeface="Verizon NHG DS"/>
                        <a:ea typeface="Verizon NHG DS"/>
                        <a:cs typeface="Verizon NHG DS"/>
                        <a:sym typeface="Verizon NHG DS"/>
                      </a:endParaRPr>
                    </a:p>
                  </a:txBody>
                  <a:tcPr marT="27425" marB="27425" marR="45700" marL="64000" anchor="ctr">
                    <a:lnL cap="flat" cmpd="sng" w="19050">
                      <a:solidFill>
                        <a:srgbClr val="CCCCCC"/>
                      </a:solidFill>
                      <a:prstDash val="dot"/>
                      <a:round/>
                      <a:headEnd len="sm" w="sm" type="none"/>
                      <a:tailEnd len="sm" w="sm" type="none"/>
                    </a:lnL>
                    <a:lnR cap="flat" cmpd="sng" w="19050">
                      <a:solidFill>
                        <a:srgbClr val="D9D9D9"/>
                      </a:solidFill>
                      <a:prstDash val="solid"/>
                      <a:round/>
                      <a:headEnd len="sm" w="sm" type="none"/>
                      <a:tailEnd len="sm" w="sm" type="none"/>
                    </a:lnR>
                    <a:lnT cap="flat" cmpd="sng" w="19050">
                      <a:solidFill>
                        <a:srgbClr val="CCCCCC"/>
                      </a:solidFill>
                      <a:prstDash val="dot"/>
                      <a:round/>
                      <a:headEnd len="sm" w="sm" type="none"/>
                      <a:tailEnd len="sm" w="sm" type="none"/>
                    </a:lnT>
                    <a:lnB cap="flat" cmpd="sng" w="19050">
                      <a:solidFill>
                        <a:srgbClr val="CCCCCC"/>
                      </a:solidFill>
                      <a:prstDash val="dot"/>
                      <a:round/>
                      <a:headEnd len="sm" w="sm" type="none"/>
                      <a:tailEnd len="sm" w="sm" type="none"/>
                    </a:lnB>
                    <a:solidFill>
                      <a:srgbClr val="FFFFFF"/>
                    </a:solidFill>
                  </a:tcPr>
                </a:tc>
              </a:tr>
              <a:tr h="692025">
                <a:tc>
                  <a:txBody>
                    <a:bodyPr/>
                    <a:lstStyle/>
                    <a:p>
                      <a:pPr indent="0" lvl="0" marL="0" rtl="0" algn="l">
                        <a:spcBef>
                          <a:spcPts val="0"/>
                        </a:spcBef>
                        <a:spcAft>
                          <a:spcPts val="0"/>
                        </a:spcAft>
                        <a:buNone/>
                      </a:pPr>
                      <a:r>
                        <a:rPr lang="en" sz="1200">
                          <a:latin typeface="Verizon NHG DS"/>
                          <a:ea typeface="Verizon NHG DS"/>
                          <a:cs typeface="Verizon NHG DS"/>
                          <a:sym typeface="Verizon NHG DS"/>
                        </a:rPr>
                        <a:t>Who</a:t>
                      </a:r>
                      <a:endParaRPr sz="1200">
                        <a:latin typeface="Verizon NHG DS"/>
                        <a:ea typeface="Verizon NHG DS"/>
                        <a:cs typeface="Verizon NHG DS"/>
                        <a:sym typeface="Verizon NHG DS"/>
                      </a:endParaRPr>
                    </a:p>
                  </a:txBody>
                  <a:tcPr marT="27425" marB="27425" marR="45700" marL="64000" anchor="ctr">
                    <a:lnL cap="flat" cmpd="sng" w="19050">
                      <a:solidFill>
                        <a:srgbClr val="D9D9D9"/>
                      </a:solidFill>
                      <a:prstDash val="solid"/>
                      <a:round/>
                      <a:headEnd len="sm" w="sm" type="none"/>
                      <a:tailEnd len="sm" w="sm" type="none"/>
                    </a:lnL>
                    <a:lnR cap="flat" cmpd="sng" w="19050">
                      <a:solidFill>
                        <a:srgbClr val="CCCCCC"/>
                      </a:solidFill>
                      <a:prstDash val="dot"/>
                      <a:round/>
                      <a:headEnd len="sm" w="sm" type="none"/>
                      <a:tailEnd len="sm" w="sm" type="none"/>
                    </a:lnR>
                    <a:lnT cap="flat" cmpd="sng" w="19050">
                      <a:solidFill>
                        <a:srgbClr val="CCCCCC"/>
                      </a:solidFill>
                      <a:prstDash val="dot"/>
                      <a:round/>
                      <a:headEnd len="sm" w="sm" type="none"/>
                      <a:tailEnd len="sm" w="sm" type="none"/>
                    </a:lnT>
                    <a:lnB cap="flat" cmpd="sng" w="19050">
                      <a:solidFill>
                        <a:srgbClr val="CCCCCC"/>
                      </a:solidFill>
                      <a:prstDash val="dot"/>
                      <a:round/>
                      <a:headEnd len="sm" w="sm" type="none"/>
                      <a:tailEnd len="sm" w="sm" type="none"/>
                    </a:lnB>
                    <a:solidFill>
                      <a:srgbClr val="FFFFFF"/>
                    </a:solidFill>
                  </a:tcPr>
                </a:tc>
                <a:tc>
                  <a:txBody>
                    <a:bodyPr/>
                    <a:lstStyle/>
                    <a:p>
                      <a:pPr indent="-154940" lvl="0" marL="228600" rtl="0" algn="l">
                        <a:spcBef>
                          <a:spcPts val="0"/>
                        </a:spcBef>
                        <a:spcAft>
                          <a:spcPts val="0"/>
                        </a:spcAft>
                        <a:buSzPts val="1000"/>
                        <a:buFont typeface="Verizon NHG DS"/>
                        <a:buChar char="●"/>
                      </a:pPr>
                      <a:r>
                        <a:rPr lang="en" sz="1000">
                          <a:latin typeface="Verizon NHG DS"/>
                          <a:ea typeface="Verizon NHG DS"/>
                          <a:cs typeface="Verizon NHG DS"/>
                          <a:sym typeface="Verizon NHG DS"/>
                        </a:rPr>
                        <a:t>FED, </a:t>
                      </a:r>
                      <a:r>
                        <a:rPr lang="en" sz="1000">
                          <a:latin typeface="Verizon NHG DS"/>
                          <a:ea typeface="Verizon NHG DS"/>
                          <a:cs typeface="Verizon NHG DS"/>
                          <a:sym typeface="Verizon NHG DS"/>
                        </a:rPr>
                        <a:t>Digital, SOI, UX/Creative, Product Owners</a:t>
                      </a:r>
                      <a:endParaRPr sz="1000">
                        <a:latin typeface="Verizon NHG DS"/>
                        <a:ea typeface="Verizon NHG DS"/>
                        <a:cs typeface="Verizon NHG DS"/>
                        <a:sym typeface="Verizon NHG DS"/>
                      </a:endParaRPr>
                    </a:p>
                  </a:txBody>
                  <a:tcPr marT="27425" marB="27425" marR="45700" marL="64000" anchor="ctr">
                    <a:lnL cap="flat" cmpd="sng" w="19050">
                      <a:solidFill>
                        <a:srgbClr val="CCCCCC"/>
                      </a:solidFill>
                      <a:prstDash val="dot"/>
                      <a:round/>
                      <a:headEnd len="sm" w="sm" type="none"/>
                      <a:tailEnd len="sm" w="sm" type="none"/>
                    </a:lnL>
                    <a:lnR cap="flat" cmpd="sng" w="19050">
                      <a:solidFill>
                        <a:srgbClr val="D9D9D9"/>
                      </a:solidFill>
                      <a:prstDash val="solid"/>
                      <a:round/>
                      <a:headEnd len="sm" w="sm" type="none"/>
                      <a:tailEnd len="sm" w="sm" type="none"/>
                    </a:lnR>
                    <a:lnT cap="flat" cmpd="sng" w="19050">
                      <a:solidFill>
                        <a:srgbClr val="CCCCCC"/>
                      </a:solidFill>
                      <a:prstDash val="dot"/>
                      <a:round/>
                      <a:headEnd len="sm" w="sm" type="none"/>
                      <a:tailEnd len="sm" w="sm" type="none"/>
                    </a:lnT>
                    <a:lnB cap="flat" cmpd="sng" w="19050">
                      <a:solidFill>
                        <a:srgbClr val="CCCCCC"/>
                      </a:solidFill>
                      <a:prstDash val="dot"/>
                      <a:round/>
                      <a:headEnd len="sm" w="sm" type="none"/>
                      <a:tailEnd len="sm" w="sm" type="none"/>
                    </a:lnB>
                    <a:solidFill>
                      <a:srgbClr val="FFFFFF"/>
                    </a:solidFill>
                  </a:tcPr>
                </a:tc>
              </a:tr>
              <a:tr h="686575">
                <a:tc>
                  <a:txBody>
                    <a:bodyPr/>
                    <a:lstStyle/>
                    <a:p>
                      <a:pPr indent="0" lvl="0" marL="0" rtl="0" algn="l">
                        <a:spcBef>
                          <a:spcPts val="0"/>
                        </a:spcBef>
                        <a:spcAft>
                          <a:spcPts val="0"/>
                        </a:spcAft>
                        <a:buNone/>
                      </a:pPr>
                      <a:r>
                        <a:rPr lang="en" sz="1200">
                          <a:latin typeface="Verizon NHG DS"/>
                          <a:ea typeface="Verizon NHG DS"/>
                          <a:cs typeface="Verizon NHG DS"/>
                          <a:sym typeface="Verizon NHG DS"/>
                        </a:rPr>
                        <a:t>Where</a:t>
                      </a:r>
                      <a:endParaRPr sz="1200">
                        <a:latin typeface="Verizon NHG DS"/>
                        <a:ea typeface="Verizon NHG DS"/>
                        <a:cs typeface="Verizon NHG DS"/>
                        <a:sym typeface="Verizon NHG DS"/>
                      </a:endParaRPr>
                    </a:p>
                  </a:txBody>
                  <a:tcPr marT="27425" marB="27425" marR="45700" marL="64000" anchor="ctr">
                    <a:lnL cap="flat" cmpd="sng" w="19050">
                      <a:solidFill>
                        <a:srgbClr val="D9D9D9"/>
                      </a:solidFill>
                      <a:prstDash val="solid"/>
                      <a:round/>
                      <a:headEnd len="sm" w="sm" type="none"/>
                      <a:tailEnd len="sm" w="sm" type="none"/>
                    </a:lnL>
                    <a:lnR cap="flat" cmpd="sng" w="19050">
                      <a:solidFill>
                        <a:srgbClr val="CCCCCC"/>
                      </a:solidFill>
                      <a:prstDash val="dot"/>
                      <a:round/>
                      <a:headEnd len="sm" w="sm" type="none"/>
                      <a:tailEnd len="sm" w="sm" type="none"/>
                    </a:lnR>
                    <a:lnT cap="flat" cmpd="sng" w="19050">
                      <a:solidFill>
                        <a:srgbClr val="CCCCCC"/>
                      </a:solidFill>
                      <a:prstDash val="dot"/>
                      <a:round/>
                      <a:headEnd len="sm" w="sm" type="none"/>
                      <a:tailEnd len="sm" w="sm" type="none"/>
                    </a:lnT>
                    <a:lnB cap="flat" cmpd="sng" w="19050">
                      <a:solidFill>
                        <a:srgbClr val="CCCCCC"/>
                      </a:solidFill>
                      <a:prstDash val="dot"/>
                      <a:round/>
                      <a:headEnd len="sm" w="sm" type="none"/>
                      <a:tailEnd len="sm" w="sm" type="none"/>
                    </a:lnB>
                    <a:solidFill>
                      <a:srgbClr val="FFFFFF"/>
                    </a:solidFill>
                  </a:tcPr>
                </a:tc>
                <a:tc>
                  <a:txBody>
                    <a:bodyPr/>
                    <a:lstStyle/>
                    <a:p>
                      <a:pPr indent="-154940" lvl="0" marL="228600" rtl="0" algn="l">
                        <a:spcBef>
                          <a:spcPts val="0"/>
                        </a:spcBef>
                        <a:spcAft>
                          <a:spcPts val="0"/>
                        </a:spcAft>
                        <a:buClr>
                          <a:srgbClr val="000000"/>
                        </a:buClr>
                        <a:buSzPts val="1000"/>
                        <a:buFont typeface="Verizon NHG DS"/>
                        <a:buChar char="●"/>
                      </a:pPr>
                      <a:r>
                        <a:rPr lang="en" sz="1000">
                          <a:solidFill>
                            <a:srgbClr val="000000"/>
                          </a:solidFill>
                          <a:latin typeface="Verizon NHG DS"/>
                          <a:ea typeface="Verizon NHG DS"/>
                          <a:cs typeface="Verizon NHG DS"/>
                          <a:sym typeface="Verizon NHG DS"/>
                        </a:rPr>
                        <a:t>Browse Pages - </a:t>
                      </a:r>
                      <a:r>
                        <a:rPr lang="en" sz="1000">
                          <a:solidFill>
                            <a:srgbClr val="000000"/>
                          </a:solidFill>
                          <a:latin typeface="Verizon NHG DS"/>
                          <a:ea typeface="Verizon NHG DS"/>
                          <a:cs typeface="Verizon NHG DS"/>
                          <a:sym typeface="Verizon NHG DS"/>
                        </a:rPr>
                        <a:t>Home Page , Plans , Home Internet , BYOD, Gridwall</a:t>
                      </a:r>
                      <a:endParaRPr sz="1000">
                        <a:solidFill>
                          <a:srgbClr val="000000"/>
                        </a:solidFill>
                        <a:latin typeface="Verizon NHG DS"/>
                        <a:ea typeface="Verizon NHG DS"/>
                        <a:cs typeface="Verizon NHG DS"/>
                        <a:sym typeface="Verizon NHG DS"/>
                      </a:endParaRPr>
                    </a:p>
                  </a:txBody>
                  <a:tcPr marT="27425" marB="27425" marR="45700" marL="64000" anchor="ctr">
                    <a:lnL cap="flat" cmpd="sng" w="19050">
                      <a:solidFill>
                        <a:srgbClr val="CCCCCC"/>
                      </a:solidFill>
                      <a:prstDash val="dot"/>
                      <a:round/>
                      <a:headEnd len="sm" w="sm" type="none"/>
                      <a:tailEnd len="sm" w="sm" type="none"/>
                    </a:lnL>
                    <a:lnR cap="flat" cmpd="sng" w="19050">
                      <a:solidFill>
                        <a:srgbClr val="D9D9D9"/>
                      </a:solidFill>
                      <a:prstDash val="solid"/>
                      <a:round/>
                      <a:headEnd len="sm" w="sm" type="none"/>
                      <a:tailEnd len="sm" w="sm" type="none"/>
                    </a:lnR>
                    <a:lnT cap="flat" cmpd="sng" w="19050">
                      <a:solidFill>
                        <a:srgbClr val="CCCCCC"/>
                      </a:solidFill>
                      <a:prstDash val="dot"/>
                      <a:round/>
                      <a:headEnd len="sm" w="sm" type="none"/>
                      <a:tailEnd len="sm" w="sm" type="none"/>
                    </a:lnT>
                    <a:lnB cap="flat" cmpd="sng" w="19050">
                      <a:solidFill>
                        <a:srgbClr val="CCCCCC"/>
                      </a:solidFill>
                      <a:prstDash val="dot"/>
                      <a:round/>
                      <a:headEnd len="sm" w="sm" type="none"/>
                      <a:tailEnd len="sm" w="sm" type="none"/>
                    </a:lnB>
                    <a:solidFill>
                      <a:srgbClr val="FFFFFF"/>
                    </a:solidFill>
                  </a:tcPr>
                </a:tc>
              </a:tr>
              <a:tr h="797550">
                <a:tc>
                  <a:txBody>
                    <a:bodyPr/>
                    <a:lstStyle/>
                    <a:p>
                      <a:pPr indent="0" lvl="0" marL="0" rtl="0" algn="l">
                        <a:spcBef>
                          <a:spcPts val="0"/>
                        </a:spcBef>
                        <a:spcAft>
                          <a:spcPts val="0"/>
                        </a:spcAft>
                        <a:buNone/>
                      </a:pPr>
                      <a:r>
                        <a:rPr lang="en" sz="1200">
                          <a:latin typeface="Verizon NHG DS"/>
                          <a:ea typeface="Verizon NHG DS"/>
                          <a:cs typeface="Verizon NHG DS"/>
                          <a:sym typeface="Verizon NHG DS"/>
                        </a:rPr>
                        <a:t>When</a:t>
                      </a:r>
                      <a:endParaRPr sz="1200">
                        <a:solidFill>
                          <a:srgbClr val="000000"/>
                        </a:solidFill>
                        <a:latin typeface="Verizon NHG DS"/>
                        <a:ea typeface="Verizon NHG DS"/>
                        <a:cs typeface="Verizon NHG DS"/>
                        <a:sym typeface="Verizon NHG DS"/>
                      </a:endParaRPr>
                    </a:p>
                  </a:txBody>
                  <a:tcPr marT="27425" marB="27425" marR="45700" marL="64000" anchor="ctr">
                    <a:lnL cap="flat" cmpd="sng" w="19050">
                      <a:solidFill>
                        <a:srgbClr val="D9D9D9"/>
                      </a:solidFill>
                      <a:prstDash val="solid"/>
                      <a:round/>
                      <a:headEnd len="sm" w="sm" type="none"/>
                      <a:tailEnd len="sm" w="sm" type="none"/>
                    </a:lnL>
                    <a:lnR cap="flat" cmpd="sng" w="19050">
                      <a:solidFill>
                        <a:srgbClr val="CCCCCC"/>
                      </a:solidFill>
                      <a:prstDash val="dot"/>
                      <a:round/>
                      <a:headEnd len="sm" w="sm" type="none"/>
                      <a:tailEnd len="sm" w="sm" type="none"/>
                    </a:lnR>
                    <a:lnT cap="flat" cmpd="sng" w="19050">
                      <a:solidFill>
                        <a:srgbClr val="CCCCCC"/>
                      </a:solidFill>
                      <a:prstDash val="dot"/>
                      <a:round/>
                      <a:headEnd len="sm" w="sm" type="none"/>
                      <a:tailEnd len="sm" w="sm" type="none"/>
                    </a:lnT>
                    <a:lnB cap="flat" cmpd="sng" w="19050">
                      <a:solidFill>
                        <a:srgbClr val="D9D9D9"/>
                      </a:solidFill>
                      <a:prstDash val="solid"/>
                      <a:round/>
                      <a:headEnd len="sm" w="sm" type="none"/>
                      <a:tailEnd len="sm" w="sm" type="none"/>
                    </a:lnB>
                    <a:solidFill>
                      <a:srgbClr val="FFFFFF"/>
                    </a:solidFill>
                  </a:tcPr>
                </a:tc>
                <a:tc>
                  <a:txBody>
                    <a:bodyPr/>
                    <a:lstStyle/>
                    <a:p>
                      <a:pPr indent="-154940" lvl="0" marL="228600" marR="0" rtl="0" algn="l">
                        <a:lnSpc>
                          <a:spcPct val="100000"/>
                        </a:lnSpc>
                        <a:spcBef>
                          <a:spcPts val="0"/>
                        </a:spcBef>
                        <a:spcAft>
                          <a:spcPts val="0"/>
                        </a:spcAft>
                        <a:buSzPts val="1000"/>
                        <a:buFont typeface="Verizon NHG DS"/>
                        <a:buChar char="●"/>
                      </a:pPr>
                      <a:r>
                        <a:rPr lang="en" sz="1000">
                          <a:latin typeface="Verizon NHG DS"/>
                          <a:ea typeface="Verizon NHG DS"/>
                          <a:cs typeface="Verizon NHG DS"/>
                          <a:sym typeface="Verizon NHG DS"/>
                        </a:rPr>
                        <a:t>Q2  2024 and ongoing</a:t>
                      </a:r>
                      <a:endParaRPr sz="1000">
                        <a:latin typeface="Verizon NHG DS"/>
                        <a:ea typeface="Verizon NHG DS"/>
                        <a:cs typeface="Verizon NHG DS"/>
                        <a:sym typeface="Verizon NHG DS"/>
                      </a:endParaRPr>
                    </a:p>
                  </a:txBody>
                  <a:tcPr marT="27425" marB="27425" marR="45700" marL="64000" anchor="ctr">
                    <a:lnL cap="flat" cmpd="sng" w="19050">
                      <a:solidFill>
                        <a:srgbClr val="CCCCCC"/>
                      </a:solidFill>
                      <a:prstDash val="dot"/>
                      <a:round/>
                      <a:headEnd len="sm" w="sm" type="none"/>
                      <a:tailEnd len="sm" w="sm" type="none"/>
                    </a:lnL>
                    <a:lnR cap="flat" cmpd="sng" w="19050">
                      <a:solidFill>
                        <a:srgbClr val="D9D9D9"/>
                      </a:solidFill>
                      <a:prstDash val="solid"/>
                      <a:round/>
                      <a:headEnd len="sm" w="sm" type="none"/>
                      <a:tailEnd len="sm" w="sm" type="none"/>
                    </a:lnR>
                    <a:lnT cap="flat" cmpd="sng" w="19050">
                      <a:solidFill>
                        <a:srgbClr val="CCCCCC"/>
                      </a:solidFill>
                      <a:prstDash val="dot"/>
                      <a:round/>
                      <a:headEnd len="sm" w="sm" type="none"/>
                      <a:tailEnd len="sm" w="sm" type="none"/>
                    </a:lnT>
                    <a:lnB cap="flat" cmpd="sng" w="19050">
                      <a:solidFill>
                        <a:srgbClr val="D9D9D9"/>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39"/>
          <p:cNvSpPr txBox="1"/>
          <p:nvPr>
            <p:ph idx="12" type="sldNum"/>
          </p:nvPr>
        </p:nvSpPr>
        <p:spPr>
          <a:xfrm>
            <a:off x="8239498" y="4699506"/>
            <a:ext cx="228600" cy="22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
              <a:t>‹#›</a:t>
            </a:fld>
            <a:endParaRPr/>
          </a:p>
        </p:txBody>
      </p:sp>
      <p:sp>
        <p:nvSpPr>
          <p:cNvPr id="1363" name="Google Shape;1363;p239"/>
          <p:cNvSpPr txBox="1"/>
          <p:nvPr>
            <p:ph type="title"/>
          </p:nvPr>
        </p:nvSpPr>
        <p:spPr>
          <a:xfrm>
            <a:off x="516787" y="155475"/>
            <a:ext cx="8220300" cy="339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1100"/>
              <a:buFont typeface="Arial"/>
              <a:buNone/>
            </a:pPr>
            <a:r>
              <a:rPr lang="en"/>
              <a:t>High Level Requirements &amp; Objectives</a:t>
            </a:r>
            <a:endParaRPr/>
          </a:p>
        </p:txBody>
      </p:sp>
      <p:graphicFrame>
        <p:nvGraphicFramePr>
          <p:cNvPr id="1364" name="Google Shape;1364;p239"/>
          <p:cNvGraphicFramePr/>
          <p:nvPr/>
        </p:nvGraphicFramePr>
        <p:xfrm>
          <a:off x="411587" y="525411"/>
          <a:ext cx="3000000" cy="3000000"/>
        </p:xfrm>
        <a:graphic>
          <a:graphicData uri="http://schemas.openxmlformats.org/drawingml/2006/table">
            <a:tbl>
              <a:tblPr bandRow="1" firstCol="1" firstRow="1">
                <a:noFill/>
                <a:tableStyleId>{D8A77FFB-B4D5-45AB-9133-BADDA3191319}</a:tableStyleId>
              </a:tblPr>
              <a:tblGrid>
                <a:gridCol w="1622775"/>
                <a:gridCol w="6698050"/>
              </a:tblGrid>
              <a:tr h="2110050">
                <a:tc>
                  <a:txBody>
                    <a:bodyPr/>
                    <a:lstStyle/>
                    <a:p>
                      <a:pPr indent="0" lvl="0" marL="0" marR="0" rtl="0" algn="l">
                        <a:lnSpc>
                          <a:spcPct val="115000"/>
                        </a:lnSpc>
                        <a:spcBef>
                          <a:spcPts val="0"/>
                        </a:spcBef>
                        <a:spcAft>
                          <a:spcPts val="0"/>
                        </a:spcAft>
                        <a:buClr>
                          <a:srgbClr val="000000"/>
                        </a:buClr>
                        <a:buSzPts val="1200"/>
                        <a:buFont typeface="Arial"/>
                        <a:buNone/>
                      </a:pPr>
                      <a:r>
                        <a:rPr b="1" lang="en" sz="1100" u="none" cap="none" strike="noStrike">
                          <a:solidFill>
                            <a:schemeClr val="dk1"/>
                          </a:solidFill>
                        </a:rPr>
                        <a:t>High Level Requirements / Rules</a:t>
                      </a:r>
                      <a:endParaRPr b="1" sz="1100" u="none" cap="none" strike="noStrike">
                        <a:solidFill>
                          <a:schemeClr val="dk1"/>
                        </a:solidFill>
                      </a:endParaRPr>
                    </a:p>
                  </a:txBody>
                  <a:tcPr marT="27425" marB="27425" marR="45700" marL="64000" anchor="ctr">
                    <a:lnL cap="flat" cmpd="sng" w="19050">
                      <a:solidFill>
                        <a:srgbClr val="D9D9D9"/>
                      </a:solidFill>
                      <a:prstDash val="solid"/>
                      <a:round/>
                      <a:headEnd len="sm" w="sm" type="none"/>
                      <a:tailEnd len="sm" w="sm" type="none"/>
                    </a:lnL>
                    <a:lnR cap="flat" cmpd="sng" w="19050">
                      <a:solidFill>
                        <a:srgbClr val="CCCCCC"/>
                      </a:solidFill>
                      <a:prstDash val="dot"/>
                      <a:round/>
                      <a:headEnd len="sm" w="sm" type="none"/>
                      <a:tailEnd len="sm" w="sm" type="none"/>
                    </a:lnR>
                    <a:lnT cap="flat" cmpd="sng" w="19050">
                      <a:solidFill>
                        <a:srgbClr val="D9D9D9"/>
                      </a:solidFill>
                      <a:prstDash val="solid"/>
                      <a:round/>
                      <a:headEnd len="sm" w="sm" type="none"/>
                      <a:tailEnd len="sm" w="sm" type="none"/>
                    </a:lnT>
                    <a:lnB cap="flat" cmpd="sng" w="19050">
                      <a:solidFill>
                        <a:srgbClr val="CCCCCC"/>
                      </a:solidFill>
                      <a:prstDash val="dot"/>
                      <a:round/>
                      <a:headEnd len="sm" w="sm" type="none"/>
                      <a:tailEnd len="sm" w="sm" type="none"/>
                    </a:lnB>
                    <a:solidFill>
                      <a:srgbClr val="FFFFFF"/>
                    </a:solidFill>
                  </a:tcPr>
                </a:tc>
                <a:tc>
                  <a:txBody>
                    <a:bodyPr/>
                    <a:lstStyle/>
                    <a:p>
                      <a:pPr indent="0" lvl="0" marL="457200" marR="0" rtl="0" algn="l">
                        <a:lnSpc>
                          <a:spcPct val="100000"/>
                        </a:lnSpc>
                        <a:spcBef>
                          <a:spcPts val="0"/>
                        </a:spcBef>
                        <a:spcAft>
                          <a:spcPts val="0"/>
                        </a:spcAft>
                        <a:buClr>
                          <a:schemeClr val="dk1"/>
                        </a:buClr>
                        <a:buSzPts val="1100"/>
                        <a:buFont typeface="Arial"/>
                        <a:buNone/>
                      </a:pPr>
                      <a:r>
                        <a:t/>
                      </a:r>
                      <a:endParaRPr b="0" sz="1100" u="none" cap="none" strike="noStrike">
                        <a:solidFill>
                          <a:schemeClr val="dk1"/>
                        </a:solidFill>
                      </a:endParaRPr>
                    </a:p>
                    <a:p>
                      <a:pPr indent="0" lvl="0" marL="457200" marR="0" rtl="0" algn="l">
                        <a:lnSpc>
                          <a:spcPct val="100000"/>
                        </a:lnSpc>
                        <a:spcBef>
                          <a:spcPts val="0"/>
                        </a:spcBef>
                        <a:spcAft>
                          <a:spcPts val="0"/>
                        </a:spcAft>
                        <a:buClr>
                          <a:srgbClr val="000000"/>
                        </a:buClr>
                        <a:buSzPts val="1100"/>
                        <a:buFont typeface="Arial"/>
                        <a:buNone/>
                      </a:pPr>
                      <a:r>
                        <a:t/>
                      </a:r>
                      <a:endParaRPr b="0" sz="1100" u="none" cap="none" strike="noStrike">
                        <a:solidFill>
                          <a:schemeClr val="dk1"/>
                        </a:solidFill>
                      </a:endParaRPr>
                    </a:p>
                    <a:p>
                      <a:pPr indent="-285750" lvl="0" marL="457200" rtl="0" algn="l">
                        <a:lnSpc>
                          <a:spcPct val="115000"/>
                        </a:lnSpc>
                        <a:spcBef>
                          <a:spcPts val="0"/>
                        </a:spcBef>
                        <a:spcAft>
                          <a:spcPts val="0"/>
                        </a:spcAft>
                        <a:buClr>
                          <a:srgbClr val="172B4D"/>
                        </a:buClr>
                        <a:buSzPts val="900"/>
                        <a:buFont typeface="Verizon NHG TX"/>
                        <a:buChar char="●"/>
                      </a:pPr>
                      <a:r>
                        <a:rPr b="0" lang="en" sz="1000">
                          <a:solidFill>
                            <a:schemeClr val="dk1"/>
                          </a:solidFill>
                        </a:rPr>
                        <a:t>Home Page</a:t>
                      </a:r>
                      <a:endParaRPr b="0" sz="1000">
                        <a:solidFill>
                          <a:schemeClr val="dk1"/>
                        </a:solidFill>
                      </a:endParaRPr>
                    </a:p>
                    <a:p>
                      <a:pPr indent="-292100" lvl="0" marL="457200" rtl="0" algn="l">
                        <a:lnSpc>
                          <a:spcPct val="115000"/>
                        </a:lnSpc>
                        <a:spcBef>
                          <a:spcPts val="0"/>
                        </a:spcBef>
                        <a:spcAft>
                          <a:spcPts val="0"/>
                        </a:spcAft>
                        <a:buClr>
                          <a:schemeClr val="dk1"/>
                        </a:buClr>
                        <a:buSzPts val="1000"/>
                        <a:buFont typeface="Verizon NHG DS"/>
                        <a:buChar char="●"/>
                      </a:pPr>
                      <a:r>
                        <a:rPr b="0" lang="en" sz="1000">
                          <a:solidFill>
                            <a:schemeClr val="dk1"/>
                          </a:solidFill>
                          <a:latin typeface="Verizon NHG DS"/>
                          <a:ea typeface="Verizon NHG DS"/>
                          <a:cs typeface="Verizon NHG DS"/>
                          <a:sym typeface="Verizon NHG DS"/>
                        </a:rPr>
                        <a:t>Plans Page</a:t>
                      </a:r>
                      <a:endParaRPr b="0" sz="1000">
                        <a:solidFill>
                          <a:schemeClr val="dk1"/>
                        </a:solidFill>
                        <a:latin typeface="Verizon NHG DS"/>
                        <a:ea typeface="Verizon NHG DS"/>
                        <a:cs typeface="Verizon NHG DS"/>
                        <a:sym typeface="Verizon NHG DS"/>
                      </a:endParaRPr>
                    </a:p>
                    <a:p>
                      <a:pPr indent="-292100" lvl="0" marL="457200" rtl="0" algn="l">
                        <a:lnSpc>
                          <a:spcPct val="115000"/>
                        </a:lnSpc>
                        <a:spcBef>
                          <a:spcPts val="0"/>
                        </a:spcBef>
                        <a:spcAft>
                          <a:spcPts val="0"/>
                        </a:spcAft>
                        <a:buClr>
                          <a:schemeClr val="dk1"/>
                        </a:buClr>
                        <a:buSzPts val="1000"/>
                        <a:buFont typeface="Verizon NHG DS"/>
                        <a:buChar char="●"/>
                      </a:pPr>
                      <a:r>
                        <a:rPr b="0" lang="en" sz="1000">
                          <a:solidFill>
                            <a:schemeClr val="dk1"/>
                          </a:solidFill>
                          <a:latin typeface="Verizon NHG DS"/>
                          <a:ea typeface="Verizon NHG DS"/>
                          <a:cs typeface="Verizon NHG DS"/>
                          <a:sym typeface="Verizon NHG DS"/>
                        </a:rPr>
                        <a:t>Home Internet Page</a:t>
                      </a:r>
                      <a:endParaRPr b="0" sz="1000">
                        <a:solidFill>
                          <a:schemeClr val="dk1"/>
                        </a:solidFill>
                        <a:latin typeface="Verizon NHG DS"/>
                        <a:ea typeface="Verizon NHG DS"/>
                        <a:cs typeface="Verizon NHG DS"/>
                        <a:sym typeface="Verizon NHG DS"/>
                      </a:endParaRPr>
                    </a:p>
                    <a:p>
                      <a:pPr indent="-292100" lvl="0" marL="457200" rtl="0" algn="l">
                        <a:lnSpc>
                          <a:spcPct val="115000"/>
                        </a:lnSpc>
                        <a:spcBef>
                          <a:spcPts val="0"/>
                        </a:spcBef>
                        <a:spcAft>
                          <a:spcPts val="0"/>
                        </a:spcAft>
                        <a:buClr>
                          <a:schemeClr val="dk1"/>
                        </a:buClr>
                        <a:buSzPts val="1000"/>
                        <a:buFont typeface="Verizon NHG DS"/>
                        <a:buChar char="●"/>
                      </a:pPr>
                      <a:r>
                        <a:rPr b="0" lang="en" sz="1000">
                          <a:solidFill>
                            <a:schemeClr val="dk1"/>
                          </a:solidFill>
                          <a:latin typeface="Verizon NHG DS"/>
                          <a:ea typeface="Verizon NHG DS"/>
                          <a:cs typeface="Verizon NHG DS"/>
                          <a:sym typeface="Verizon NHG DS"/>
                        </a:rPr>
                        <a:t>BYOD</a:t>
                      </a:r>
                      <a:endParaRPr b="0" sz="1000">
                        <a:solidFill>
                          <a:schemeClr val="dk1"/>
                        </a:solidFill>
                        <a:latin typeface="Verizon NHG DS"/>
                        <a:ea typeface="Verizon NHG DS"/>
                        <a:cs typeface="Verizon NHG DS"/>
                        <a:sym typeface="Verizon NHG DS"/>
                      </a:endParaRPr>
                    </a:p>
                    <a:p>
                      <a:pPr indent="-292100" lvl="0" marL="457200" rtl="0" algn="l">
                        <a:lnSpc>
                          <a:spcPct val="115000"/>
                        </a:lnSpc>
                        <a:spcBef>
                          <a:spcPts val="0"/>
                        </a:spcBef>
                        <a:spcAft>
                          <a:spcPts val="0"/>
                        </a:spcAft>
                        <a:buClr>
                          <a:schemeClr val="dk1"/>
                        </a:buClr>
                        <a:buSzPts val="1000"/>
                        <a:buFont typeface="Verizon NHG DS"/>
                        <a:buChar char="●"/>
                      </a:pPr>
                      <a:r>
                        <a:rPr b="0" lang="en" sz="1000">
                          <a:solidFill>
                            <a:schemeClr val="dk1"/>
                          </a:solidFill>
                          <a:latin typeface="Verizon NHG DS"/>
                          <a:ea typeface="Verizon NHG DS"/>
                          <a:cs typeface="Verizon NHG DS"/>
                          <a:sym typeface="Verizon NHG DS"/>
                        </a:rPr>
                        <a:t>Gridwall</a:t>
                      </a:r>
                      <a:endParaRPr b="0" sz="1000">
                        <a:solidFill>
                          <a:schemeClr val="dk1"/>
                        </a:solidFill>
                        <a:latin typeface="Verizon NHG DS"/>
                        <a:ea typeface="Verizon NHG DS"/>
                        <a:cs typeface="Verizon NHG DS"/>
                        <a:sym typeface="Verizon NHG DS"/>
                      </a:endParaRPr>
                    </a:p>
                  </a:txBody>
                  <a:tcPr marT="27425" marB="27425" marR="45700" marL="64000" anchor="ctr">
                    <a:lnL cap="flat" cmpd="sng" w="19050">
                      <a:solidFill>
                        <a:srgbClr val="CCCCCC"/>
                      </a:solidFill>
                      <a:prstDash val="dot"/>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19050">
                      <a:solidFill>
                        <a:srgbClr val="CCCCCC"/>
                      </a:solidFill>
                      <a:prstDash val="dot"/>
                      <a:round/>
                      <a:headEnd len="sm" w="sm" type="none"/>
                      <a:tailEnd len="sm" w="sm" type="none"/>
                    </a:lnB>
                    <a:solidFill>
                      <a:srgbClr val="FFFFFF"/>
                    </a:solidFill>
                  </a:tcPr>
                </a:tc>
              </a:tr>
              <a:tr h="364575">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latin typeface="Verizon NHG DS"/>
                          <a:ea typeface="Verizon NHG DS"/>
                          <a:cs typeface="Verizon NHG DS"/>
                          <a:sym typeface="Verizon NHG DS"/>
                        </a:rPr>
                        <a:t>Objectives</a:t>
                      </a:r>
                      <a:endParaRPr sz="1200" u="none" cap="none" strike="noStrike">
                        <a:latin typeface="Verizon NHG DS"/>
                        <a:ea typeface="Verizon NHG DS"/>
                        <a:cs typeface="Verizon NHG DS"/>
                        <a:sym typeface="Verizon NHG DS"/>
                      </a:endParaRPr>
                    </a:p>
                  </a:txBody>
                  <a:tcPr marT="27425" marB="27425" marR="45700" marL="64000" anchor="ctr">
                    <a:lnL cap="flat" cmpd="sng" w="19050">
                      <a:solidFill>
                        <a:srgbClr val="D9D9D9"/>
                      </a:solidFill>
                      <a:prstDash val="solid"/>
                      <a:round/>
                      <a:headEnd len="sm" w="sm" type="none"/>
                      <a:tailEnd len="sm" w="sm" type="none"/>
                    </a:lnL>
                    <a:lnR cap="flat" cmpd="sng" w="19050">
                      <a:solidFill>
                        <a:srgbClr val="CCCCCC"/>
                      </a:solidFill>
                      <a:prstDash val="dot"/>
                      <a:round/>
                      <a:headEnd len="sm" w="sm" type="none"/>
                      <a:tailEnd len="sm" w="sm" type="none"/>
                    </a:lnR>
                    <a:lnT cap="flat" cmpd="sng" w="19050">
                      <a:solidFill>
                        <a:srgbClr val="CCCCCC"/>
                      </a:solidFill>
                      <a:prstDash val="dot"/>
                      <a:round/>
                      <a:headEnd len="sm" w="sm" type="none"/>
                      <a:tailEnd len="sm" w="sm" type="none"/>
                    </a:lnT>
                    <a:lnB cap="flat" cmpd="sng" w="19050">
                      <a:solidFill>
                        <a:srgbClr val="CCCCCC"/>
                      </a:solidFill>
                      <a:prstDash val="dot"/>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chemeClr val="dk1"/>
                        </a:buClr>
                        <a:buSzPts val="1100"/>
                        <a:buFont typeface="Arial"/>
                        <a:buNone/>
                      </a:pPr>
                      <a:r>
                        <a:t/>
                      </a:r>
                      <a:endParaRPr sz="1200" u="none" cap="none" strike="noStrike">
                        <a:solidFill>
                          <a:schemeClr val="dk1"/>
                        </a:solidFill>
                      </a:endParaRPr>
                    </a:p>
                    <a:p>
                      <a:pPr indent="-285750" lvl="0" marL="457200" marR="0" rtl="0" algn="l">
                        <a:lnSpc>
                          <a:spcPct val="115000"/>
                        </a:lnSpc>
                        <a:spcBef>
                          <a:spcPts val="0"/>
                        </a:spcBef>
                        <a:spcAft>
                          <a:spcPts val="0"/>
                        </a:spcAft>
                        <a:buClr>
                          <a:srgbClr val="172B4D"/>
                        </a:buClr>
                        <a:buSzPts val="900"/>
                        <a:buFont typeface="Verizon NHG TX"/>
                        <a:buChar char="●"/>
                      </a:pPr>
                      <a:r>
                        <a:rPr lang="en" sz="1000">
                          <a:solidFill>
                            <a:schemeClr val="dk1"/>
                          </a:solidFill>
                        </a:rPr>
                        <a:t>Effortless Browse</a:t>
                      </a:r>
                      <a:endParaRPr sz="1000">
                        <a:solidFill>
                          <a:schemeClr val="dk1"/>
                        </a:solidFill>
                      </a:endParaRPr>
                    </a:p>
                    <a:p>
                      <a:pPr indent="-292100" lvl="0" marL="457200" rtl="0" algn="l">
                        <a:lnSpc>
                          <a:spcPct val="115000"/>
                        </a:lnSpc>
                        <a:spcBef>
                          <a:spcPts val="0"/>
                        </a:spcBef>
                        <a:spcAft>
                          <a:spcPts val="0"/>
                        </a:spcAft>
                        <a:buClr>
                          <a:schemeClr val="dk1"/>
                        </a:buClr>
                        <a:buSzPts val="1000"/>
                        <a:buFont typeface="Verizon NHG DS"/>
                        <a:buChar char="●"/>
                      </a:pPr>
                      <a:r>
                        <a:rPr lang="en" sz="1000">
                          <a:solidFill>
                            <a:schemeClr val="dk1"/>
                          </a:solidFill>
                          <a:latin typeface="Verizon NHG DS"/>
                          <a:ea typeface="Verizon NHG DS"/>
                          <a:cs typeface="Verizon NHG DS"/>
                          <a:sym typeface="Verizon NHG DS"/>
                        </a:rPr>
                        <a:t>Streamline personalization experience</a:t>
                      </a:r>
                      <a:endParaRPr sz="1000">
                        <a:solidFill>
                          <a:schemeClr val="dk1"/>
                        </a:solidFill>
                        <a:latin typeface="Verizon NHG DS"/>
                        <a:ea typeface="Verizon NHG DS"/>
                        <a:cs typeface="Verizon NHG DS"/>
                        <a:sym typeface="Verizon NHG DS"/>
                      </a:endParaRPr>
                    </a:p>
                    <a:p>
                      <a:pPr indent="-292100" lvl="0" marL="457200" rtl="0" algn="l">
                        <a:lnSpc>
                          <a:spcPct val="115000"/>
                        </a:lnSpc>
                        <a:spcBef>
                          <a:spcPts val="0"/>
                        </a:spcBef>
                        <a:spcAft>
                          <a:spcPts val="0"/>
                        </a:spcAft>
                        <a:buClr>
                          <a:schemeClr val="dk1"/>
                        </a:buClr>
                        <a:buSzPts val="1000"/>
                        <a:buFont typeface="Verizon NHG DS"/>
                        <a:buChar char="●"/>
                      </a:pPr>
                      <a:r>
                        <a:rPr lang="en" sz="1000">
                          <a:solidFill>
                            <a:schemeClr val="dk1"/>
                          </a:solidFill>
                          <a:latin typeface="Verizon NHG DS"/>
                          <a:ea typeface="Verizon NHG DS"/>
                          <a:cs typeface="Verizon NHG DS"/>
                          <a:sym typeface="Verizon NHG DS"/>
                        </a:rPr>
                        <a:t>Real Time personalization</a:t>
                      </a:r>
                      <a:endParaRPr sz="1000">
                        <a:solidFill>
                          <a:schemeClr val="dk1"/>
                        </a:solidFill>
                        <a:latin typeface="Verizon NHG DS"/>
                        <a:ea typeface="Verizon NHG DS"/>
                        <a:cs typeface="Verizon NHG DS"/>
                        <a:sym typeface="Verizon NHG DS"/>
                      </a:endParaRPr>
                    </a:p>
                    <a:p>
                      <a:pPr indent="-292100" lvl="0" marL="457200" rtl="0" algn="l">
                        <a:lnSpc>
                          <a:spcPct val="115000"/>
                        </a:lnSpc>
                        <a:spcBef>
                          <a:spcPts val="0"/>
                        </a:spcBef>
                        <a:spcAft>
                          <a:spcPts val="0"/>
                        </a:spcAft>
                        <a:buClr>
                          <a:schemeClr val="dk1"/>
                        </a:buClr>
                        <a:buSzPts val="1000"/>
                        <a:buFont typeface="Verizon NHG DS"/>
                        <a:buChar char="●"/>
                      </a:pPr>
                      <a:r>
                        <a:rPr lang="en" sz="1000">
                          <a:solidFill>
                            <a:schemeClr val="dk1"/>
                          </a:solidFill>
                          <a:latin typeface="Verizon NHG DS"/>
                          <a:ea typeface="Verizon NHG DS"/>
                          <a:cs typeface="Verizon NHG DS"/>
                          <a:sym typeface="Verizon NHG DS"/>
                        </a:rPr>
                        <a:t>Increase revenue/market share</a:t>
                      </a:r>
                      <a:endParaRPr sz="1000">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11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t/>
                      </a:r>
                      <a:endParaRPr sz="800" u="none" cap="none" strike="noStrike">
                        <a:solidFill>
                          <a:schemeClr val="dk1"/>
                        </a:solidFill>
                      </a:endParaRPr>
                    </a:p>
                  </a:txBody>
                  <a:tcPr marT="27425" marB="27425" marR="45700" marL="64000" anchor="ctr">
                    <a:lnL cap="flat" cmpd="sng" w="19050">
                      <a:solidFill>
                        <a:srgbClr val="CCCCCC"/>
                      </a:solidFill>
                      <a:prstDash val="dot"/>
                      <a:round/>
                      <a:headEnd len="sm" w="sm" type="none"/>
                      <a:tailEnd len="sm" w="sm" type="none"/>
                    </a:lnL>
                    <a:lnR cap="flat" cmpd="sng" w="19050">
                      <a:solidFill>
                        <a:srgbClr val="D9D9D9"/>
                      </a:solidFill>
                      <a:prstDash val="solid"/>
                      <a:round/>
                      <a:headEnd len="sm" w="sm" type="none"/>
                      <a:tailEnd len="sm" w="sm" type="none"/>
                    </a:lnR>
                    <a:lnT cap="flat" cmpd="sng" w="19050">
                      <a:solidFill>
                        <a:srgbClr val="CCCCCC"/>
                      </a:solidFill>
                      <a:prstDash val="dot"/>
                      <a:round/>
                      <a:headEnd len="sm" w="sm" type="none"/>
                      <a:tailEnd len="sm" w="sm" type="none"/>
                    </a:lnT>
                    <a:lnB cap="flat" cmpd="sng" w="19050">
                      <a:solidFill>
                        <a:srgbClr val="CCCCCC"/>
                      </a:solidFill>
                      <a:prstDash val="dot"/>
                      <a:round/>
                      <a:headEnd len="sm" w="sm" type="none"/>
                      <a:tailEnd len="sm" w="sm" type="none"/>
                    </a:lnB>
                    <a:solidFill>
                      <a:srgbClr val="FFFFFF"/>
                    </a:solidFill>
                  </a:tcPr>
                </a:tc>
              </a:tr>
              <a:tr h="555200">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latin typeface="Verizon NHG DS"/>
                          <a:ea typeface="Verizon NHG DS"/>
                          <a:cs typeface="Verizon NHG DS"/>
                          <a:sym typeface="Verizon NHG DS"/>
                        </a:rPr>
                        <a:t>Project Plan</a:t>
                      </a:r>
                      <a:endParaRPr sz="1200" u="none" cap="none" strike="noStrike">
                        <a:latin typeface="Verizon NHG DS"/>
                        <a:ea typeface="Verizon NHG DS"/>
                        <a:cs typeface="Verizon NHG DS"/>
                        <a:sym typeface="Verizon NHG DS"/>
                      </a:endParaRPr>
                    </a:p>
                    <a:p>
                      <a:pPr indent="0" lvl="0" marL="0" marR="0" rtl="0" algn="l">
                        <a:lnSpc>
                          <a:spcPct val="115000"/>
                        </a:lnSpc>
                        <a:spcBef>
                          <a:spcPts val="0"/>
                        </a:spcBef>
                        <a:spcAft>
                          <a:spcPts val="0"/>
                        </a:spcAft>
                        <a:buClr>
                          <a:srgbClr val="000000"/>
                        </a:buClr>
                        <a:buSzPts val="1200"/>
                        <a:buFont typeface="Arial"/>
                        <a:buNone/>
                      </a:pPr>
                      <a:r>
                        <a:rPr lang="en" sz="1200" u="none" cap="none" strike="noStrike">
                          <a:latin typeface="Verizon NHG DS"/>
                          <a:ea typeface="Verizon NHG DS"/>
                          <a:cs typeface="Verizon NHG DS"/>
                          <a:sym typeface="Verizon NHG DS"/>
                        </a:rPr>
                        <a:t>Jira Stories</a:t>
                      </a:r>
                      <a:endParaRPr sz="1200" u="none" cap="none" strike="noStrike">
                        <a:latin typeface="Verizon NHG DS"/>
                        <a:ea typeface="Verizon NHG DS"/>
                        <a:cs typeface="Verizon NHG DS"/>
                        <a:sym typeface="Verizon NHG DS"/>
                      </a:endParaRPr>
                    </a:p>
                  </a:txBody>
                  <a:tcPr marT="27425" marB="27425" marR="45700" marL="64000" anchor="ctr">
                    <a:lnL cap="flat" cmpd="sng" w="19050">
                      <a:solidFill>
                        <a:srgbClr val="D9D9D9"/>
                      </a:solidFill>
                      <a:prstDash val="solid"/>
                      <a:round/>
                      <a:headEnd len="sm" w="sm" type="none"/>
                      <a:tailEnd len="sm" w="sm" type="none"/>
                    </a:lnL>
                    <a:lnR cap="flat" cmpd="sng" w="19050">
                      <a:solidFill>
                        <a:srgbClr val="CCCCCC"/>
                      </a:solidFill>
                      <a:prstDash val="dot"/>
                      <a:round/>
                      <a:headEnd len="sm" w="sm" type="none"/>
                      <a:tailEnd len="sm" w="sm" type="none"/>
                    </a:lnR>
                    <a:lnT cap="flat" cmpd="sng" w="19050">
                      <a:solidFill>
                        <a:srgbClr val="CCCCCC"/>
                      </a:solidFill>
                      <a:prstDash val="dot"/>
                      <a:round/>
                      <a:headEnd len="sm" w="sm" type="none"/>
                      <a:tailEnd len="sm" w="sm" type="none"/>
                    </a:lnT>
                    <a:lnB cap="flat" cmpd="sng" w="19050">
                      <a:solidFill>
                        <a:srgbClr val="D9D9D9"/>
                      </a:solidFill>
                      <a:prstDash val="solid"/>
                      <a:round/>
                      <a:headEnd len="sm" w="sm" type="none"/>
                      <a:tailEnd len="sm" w="sm" type="none"/>
                    </a:lnB>
                    <a:solidFill>
                      <a:srgbClr val="FFFFFF"/>
                    </a:solidFill>
                  </a:tcPr>
                </a:tc>
                <a:tc>
                  <a:txBody>
                    <a:bodyPr/>
                    <a:lstStyle/>
                    <a:p>
                      <a:pPr indent="-91440" lvl="0" marL="228600" marR="0" rtl="0" algn="l">
                        <a:lnSpc>
                          <a:spcPct val="115000"/>
                        </a:lnSpc>
                        <a:spcBef>
                          <a:spcPts val="0"/>
                        </a:spcBef>
                        <a:spcAft>
                          <a:spcPts val="0"/>
                        </a:spcAft>
                        <a:buClr>
                          <a:srgbClr val="000000"/>
                        </a:buClr>
                        <a:buSzPts val="1000"/>
                        <a:buFont typeface="Verizon NHG DS"/>
                        <a:buNone/>
                      </a:pPr>
                      <a:r>
                        <a:rPr lang="en" sz="1200" u="sng">
                          <a:solidFill>
                            <a:schemeClr val="hlink"/>
                          </a:solidFill>
                          <a:latin typeface="Verizon NHG DS"/>
                          <a:ea typeface="Verizon NHG DS"/>
                          <a:cs typeface="Verizon NHG DS"/>
                          <a:sym typeface="Verizon NHG DS"/>
                          <a:hlinkClick r:id="rId3"/>
                        </a:rPr>
                        <a:t>Jira Stories</a:t>
                      </a:r>
                      <a:endParaRPr sz="1200" u="none" cap="none" strike="noStrike">
                        <a:solidFill>
                          <a:schemeClr val="dk1"/>
                        </a:solidFill>
                        <a:latin typeface="Verizon NHG DS"/>
                        <a:ea typeface="Verizon NHG DS"/>
                        <a:cs typeface="Verizon NHG DS"/>
                        <a:sym typeface="Verizon NHG DS"/>
                      </a:endParaRPr>
                    </a:p>
                  </a:txBody>
                  <a:tcPr marT="27425" marB="27425" marR="45700" marL="64000" anchor="ctr">
                    <a:lnL cap="flat" cmpd="sng" w="19050">
                      <a:solidFill>
                        <a:srgbClr val="CCCCCC"/>
                      </a:solidFill>
                      <a:prstDash val="dot"/>
                      <a:round/>
                      <a:headEnd len="sm" w="sm" type="none"/>
                      <a:tailEnd len="sm" w="sm" type="none"/>
                    </a:lnL>
                    <a:lnR cap="flat" cmpd="sng" w="19050">
                      <a:solidFill>
                        <a:srgbClr val="D9D9D9"/>
                      </a:solidFill>
                      <a:prstDash val="solid"/>
                      <a:round/>
                      <a:headEnd len="sm" w="sm" type="none"/>
                      <a:tailEnd len="sm" w="sm" type="none"/>
                    </a:lnR>
                    <a:lnT cap="flat" cmpd="sng" w="19050">
                      <a:solidFill>
                        <a:srgbClr val="CCCCCC"/>
                      </a:solidFill>
                      <a:prstDash val="dot"/>
                      <a:round/>
                      <a:headEnd len="sm" w="sm" type="none"/>
                      <a:tailEnd len="sm" w="sm" type="none"/>
                    </a:lnT>
                    <a:lnB cap="flat" cmpd="sng" w="19050">
                      <a:solidFill>
                        <a:srgbClr val="D9D9D9"/>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40"/>
          <p:cNvSpPr txBox="1"/>
          <p:nvPr>
            <p:ph idx="12" type="sldNum"/>
          </p:nvPr>
        </p:nvSpPr>
        <p:spPr>
          <a:xfrm>
            <a:off x="8239498" y="469950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sp>
        <p:nvSpPr>
          <p:cNvPr id="1371" name="Google Shape;1371;p240"/>
          <p:cNvSpPr txBox="1"/>
          <p:nvPr>
            <p:ph type="title"/>
          </p:nvPr>
        </p:nvSpPr>
        <p:spPr>
          <a:xfrm>
            <a:off x="466525" y="536475"/>
            <a:ext cx="8220300" cy="339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1100"/>
              <a:buFont typeface="Arial"/>
              <a:buNone/>
            </a:pPr>
            <a:r>
              <a:rPr lang="en"/>
              <a:t>Risks &amp; Assumptions</a:t>
            </a:r>
            <a:endParaRPr/>
          </a:p>
        </p:txBody>
      </p:sp>
      <p:graphicFrame>
        <p:nvGraphicFramePr>
          <p:cNvPr id="1372" name="Google Shape;1372;p240"/>
          <p:cNvGraphicFramePr/>
          <p:nvPr/>
        </p:nvGraphicFramePr>
        <p:xfrm>
          <a:off x="466515" y="1203178"/>
          <a:ext cx="3000000" cy="3000000"/>
        </p:xfrm>
        <a:graphic>
          <a:graphicData uri="http://schemas.openxmlformats.org/drawingml/2006/table">
            <a:tbl>
              <a:tblPr bandRow="1" firstCol="1" firstRow="1">
                <a:noFill/>
                <a:tableStyleId>{D8A77FFB-B4D5-45AB-9133-BADDA3191319}</a:tableStyleId>
              </a:tblPr>
              <a:tblGrid>
                <a:gridCol w="1173400"/>
                <a:gridCol w="7147425"/>
              </a:tblGrid>
              <a:tr h="598000">
                <a:tc>
                  <a:txBody>
                    <a:bodyPr/>
                    <a:lstStyle/>
                    <a:p>
                      <a:pPr indent="0" lvl="0" marL="0" marR="0" rtl="0" algn="l">
                        <a:lnSpc>
                          <a:spcPct val="100000"/>
                        </a:lnSpc>
                        <a:spcBef>
                          <a:spcPts val="0"/>
                        </a:spcBef>
                        <a:spcAft>
                          <a:spcPts val="0"/>
                        </a:spcAft>
                        <a:buClr>
                          <a:srgbClr val="000000"/>
                        </a:buClr>
                        <a:buSzPts val="1200"/>
                        <a:buFont typeface="Arial"/>
                        <a:buNone/>
                      </a:pPr>
                      <a:r>
                        <a:rPr b="1" lang="en" sz="1200"/>
                        <a:t>Assumptions</a:t>
                      </a:r>
                      <a:r>
                        <a:rPr lang="en" sz="1200" u="none" cap="none" strike="noStrike"/>
                        <a:t> </a:t>
                      </a:r>
                      <a:endParaRPr sz="1200" u="none" cap="none" strike="noStrike"/>
                    </a:p>
                  </a:txBody>
                  <a:tcPr marT="27425" marB="27425" marR="45700" marL="64000" anchor="ctr">
                    <a:lnL cap="flat" cmpd="sng" w="19050">
                      <a:solidFill>
                        <a:srgbClr val="EFEFEF"/>
                      </a:solidFill>
                      <a:prstDash val="solid"/>
                      <a:round/>
                      <a:headEnd len="sm" w="sm" type="none"/>
                      <a:tailEnd len="sm" w="sm" type="none"/>
                    </a:lnL>
                    <a:lnR cap="flat" cmpd="sng" w="19050">
                      <a:solidFill>
                        <a:srgbClr val="D9D9D9"/>
                      </a:solidFill>
                      <a:prstDash val="dot"/>
                      <a:round/>
                      <a:headEnd len="sm" w="sm" type="none"/>
                      <a:tailEnd len="sm" w="sm" type="none"/>
                    </a:lnR>
                    <a:lnT cap="flat" cmpd="sng" w="19050">
                      <a:solidFill>
                        <a:srgbClr val="EFEFEF"/>
                      </a:solidFill>
                      <a:prstDash val="solid"/>
                      <a:round/>
                      <a:headEnd len="sm" w="sm" type="none"/>
                      <a:tailEnd len="sm" w="sm" type="none"/>
                    </a:lnT>
                    <a:lnB cap="flat" cmpd="sng" w="19050">
                      <a:solidFill>
                        <a:srgbClr val="D9D9D9"/>
                      </a:solidFill>
                      <a:prstDash val="dot"/>
                      <a:round/>
                      <a:headEnd len="sm" w="sm" type="none"/>
                      <a:tailEnd len="sm" w="sm" type="none"/>
                    </a:lnB>
                    <a:solidFill>
                      <a:srgbClr val="FFFFFF"/>
                    </a:solidFill>
                  </a:tcPr>
                </a:tc>
                <a:tc>
                  <a:txBody>
                    <a:bodyPr/>
                    <a:lstStyle/>
                    <a:p>
                      <a:pPr indent="-304800" lvl="0" marL="457200" marR="0" rtl="0" algn="l">
                        <a:lnSpc>
                          <a:spcPct val="100000"/>
                        </a:lnSpc>
                        <a:spcBef>
                          <a:spcPts val="0"/>
                        </a:spcBef>
                        <a:spcAft>
                          <a:spcPts val="0"/>
                        </a:spcAft>
                        <a:buSzPts val="1200"/>
                        <a:buChar char="●"/>
                      </a:pPr>
                      <a:r>
                        <a:t/>
                      </a:r>
                      <a:endParaRPr b="0" sz="1200"/>
                    </a:p>
                    <a:p>
                      <a:pPr indent="-91440" lvl="0" marL="228600" marR="0" rtl="0" algn="l">
                        <a:lnSpc>
                          <a:spcPct val="100000"/>
                        </a:lnSpc>
                        <a:spcBef>
                          <a:spcPts val="0"/>
                        </a:spcBef>
                        <a:spcAft>
                          <a:spcPts val="0"/>
                        </a:spcAft>
                        <a:buClr>
                          <a:srgbClr val="000000"/>
                        </a:buClr>
                        <a:buSzPts val="1200"/>
                        <a:buFont typeface="Arial"/>
                        <a:buNone/>
                      </a:pPr>
                      <a:r>
                        <a:t/>
                      </a:r>
                      <a:endParaRPr b="0" sz="1200"/>
                    </a:p>
                  </a:txBody>
                  <a:tcPr marT="27425" marB="27425" marR="45700" marL="64000" anchor="ctr">
                    <a:lnL cap="flat" cmpd="sng" w="19050">
                      <a:solidFill>
                        <a:srgbClr val="D9D9D9"/>
                      </a:solidFill>
                      <a:prstDash val="dot"/>
                      <a:round/>
                      <a:headEnd len="sm" w="sm" type="none"/>
                      <a:tailEnd len="sm" w="sm" type="none"/>
                    </a:lnL>
                    <a:lnR cap="flat" cmpd="sng" w="19050">
                      <a:solidFill>
                        <a:srgbClr val="EFEFEF"/>
                      </a:solidFill>
                      <a:prstDash val="solid"/>
                      <a:round/>
                      <a:headEnd len="sm" w="sm" type="none"/>
                      <a:tailEnd len="sm" w="sm" type="none"/>
                    </a:lnR>
                    <a:lnT cap="flat" cmpd="sng" w="19050">
                      <a:solidFill>
                        <a:srgbClr val="EFEFEF"/>
                      </a:solidFill>
                      <a:prstDash val="solid"/>
                      <a:round/>
                      <a:headEnd len="sm" w="sm" type="none"/>
                      <a:tailEnd len="sm" w="sm" type="none"/>
                    </a:lnT>
                    <a:lnB cap="flat" cmpd="sng" w="19050">
                      <a:solidFill>
                        <a:srgbClr val="D9D9D9"/>
                      </a:solidFill>
                      <a:prstDash val="dot"/>
                      <a:round/>
                      <a:headEnd len="sm" w="sm" type="none"/>
                      <a:tailEnd len="sm" w="sm" type="none"/>
                    </a:lnB>
                    <a:solidFill>
                      <a:srgbClr val="FFFFFF"/>
                    </a:solidFill>
                  </a:tcPr>
                </a:tc>
              </a:tr>
              <a:tr h="10985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Risks / Concerns</a:t>
                      </a:r>
                      <a:endParaRPr sz="1200" u="none" cap="none" strike="noStrike"/>
                    </a:p>
                  </a:txBody>
                  <a:tcPr marT="27425" marB="27425" marR="45700" marL="64000" anchor="ctr">
                    <a:lnL cap="flat" cmpd="sng" w="19050">
                      <a:solidFill>
                        <a:srgbClr val="EFEFEF"/>
                      </a:solidFill>
                      <a:prstDash val="solid"/>
                      <a:round/>
                      <a:headEnd len="sm" w="sm" type="none"/>
                      <a:tailEnd len="sm" w="sm" type="none"/>
                    </a:lnL>
                    <a:lnR cap="flat" cmpd="sng" w="19050">
                      <a:solidFill>
                        <a:srgbClr val="D9D9D9"/>
                      </a:solidFill>
                      <a:prstDash val="dot"/>
                      <a:round/>
                      <a:headEnd len="sm" w="sm" type="none"/>
                      <a:tailEnd len="sm" w="sm" type="none"/>
                    </a:lnR>
                    <a:lnT cap="flat" cmpd="sng" w="19050">
                      <a:solidFill>
                        <a:srgbClr val="D9D9D9"/>
                      </a:solidFill>
                      <a:prstDash val="dot"/>
                      <a:round/>
                      <a:headEnd len="sm" w="sm" type="none"/>
                      <a:tailEnd len="sm" w="sm" type="none"/>
                    </a:lnT>
                    <a:lnB cap="flat" cmpd="sng" w="19050">
                      <a:solidFill>
                        <a:srgbClr val="D9D9D9"/>
                      </a:solidFill>
                      <a:prstDash val="dot"/>
                      <a:round/>
                      <a:headEnd len="sm" w="sm" type="none"/>
                      <a:tailEnd len="sm" w="sm" type="none"/>
                    </a:lnB>
                    <a:solidFill>
                      <a:srgbClr val="FFFFFF"/>
                    </a:solidFill>
                  </a:tcPr>
                </a:tc>
                <a:tc>
                  <a:txBody>
                    <a:bodyPr/>
                    <a:lstStyle/>
                    <a:p>
                      <a:pPr indent="0" lvl="0" marL="457200" marR="0" rtl="0" algn="l">
                        <a:lnSpc>
                          <a:spcPct val="100000"/>
                        </a:lnSpc>
                        <a:spcBef>
                          <a:spcPts val="0"/>
                        </a:spcBef>
                        <a:spcAft>
                          <a:spcPts val="0"/>
                        </a:spcAft>
                        <a:buNone/>
                      </a:pPr>
                      <a:r>
                        <a:t/>
                      </a:r>
                      <a:endParaRPr sz="1200"/>
                    </a:p>
                  </a:txBody>
                  <a:tcPr marT="27425" marB="27425" marR="45700" marL="64000" anchor="ctr">
                    <a:lnL cap="flat" cmpd="sng" w="19050">
                      <a:solidFill>
                        <a:srgbClr val="D9D9D9"/>
                      </a:solidFill>
                      <a:prstDash val="dot"/>
                      <a:round/>
                      <a:headEnd len="sm" w="sm" type="none"/>
                      <a:tailEnd len="sm" w="sm" type="none"/>
                    </a:lnL>
                    <a:lnR cap="flat" cmpd="sng" w="19050">
                      <a:solidFill>
                        <a:srgbClr val="EFEFEF"/>
                      </a:solidFill>
                      <a:prstDash val="solid"/>
                      <a:round/>
                      <a:headEnd len="sm" w="sm" type="none"/>
                      <a:tailEnd len="sm" w="sm" type="none"/>
                    </a:lnR>
                    <a:lnT cap="flat" cmpd="sng" w="19050">
                      <a:solidFill>
                        <a:srgbClr val="D9D9D9"/>
                      </a:solidFill>
                      <a:prstDash val="dot"/>
                      <a:round/>
                      <a:headEnd len="sm" w="sm" type="none"/>
                      <a:tailEnd len="sm" w="sm" type="none"/>
                    </a:lnT>
                    <a:lnB cap="flat" cmpd="sng" w="19050">
                      <a:solidFill>
                        <a:srgbClr val="D9D9D9"/>
                      </a:solidFill>
                      <a:prstDash val="dot"/>
                      <a:round/>
                      <a:headEnd len="sm" w="sm" type="none"/>
                      <a:tailEnd len="sm" w="sm" type="none"/>
                    </a:lnB>
                    <a:solidFill>
                      <a:srgbClr val="FFFFFF"/>
                    </a:solidFill>
                  </a:tcPr>
                </a:tc>
              </a:tr>
              <a:tr h="805525">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Impacts</a:t>
                      </a:r>
                      <a:endParaRPr sz="1200" u="none" cap="none" strike="noStrike"/>
                    </a:p>
                  </a:txBody>
                  <a:tcPr marT="27425" marB="27425" marR="45700" marL="64000" anchor="ctr">
                    <a:lnL cap="flat" cmpd="sng" w="19050">
                      <a:solidFill>
                        <a:srgbClr val="EFEFEF"/>
                      </a:solidFill>
                      <a:prstDash val="solid"/>
                      <a:round/>
                      <a:headEnd len="sm" w="sm" type="none"/>
                      <a:tailEnd len="sm" w="sm" type="none"/>
                    </a:lnL>
                    <a:lnR cap="flat" cmpd="sng" w="19050">
                      <a:solidFill>
                        <a:srgbClr val="D9D9D9"/>
                      </a:solidFill>
                      <a:prstDash val="dot"/>
                      <a:round/>
                      <a:headEnd len="sm" w="sm" type="none"/>
                      <a:tailEnd len="sm" w="sm" type="none"/>
                    </a:lnR>
                    <a:lnT cap="flat" cmpd="sng" w="19050">
                      <a:solidFill>
                        <a:srgbClr val="D9D9D9"/>
                      </a:solidFill>
                      <a:prstDash val="dot"/>
                      <a:round/>
                      <a:headEnd len="sm" w="sm" type="none"/>
                      <a:tailEnd len="sm" w="sm" type="none"/>
                    </a:lnT>
                    <a:lnB cap="flat" cmpd="sng" w="19050">
                      <a:solidFill>
                        <a:srgbClr val="EFEFEF"/>
                      </a:solidFill>
                      <a:prstDash val="solid"/>
                      <a:round/>
                      <a:headEnd len="sm" w="sm" type="none"/>
                      <a:tailEnd len="sm" w="sm" type="none"/>
                    </a:lnB>
                    <a:solidFill>
                      <a:srgbClr val="FFFFFF"/>
                    </a:solidFill>
                  </a:tcPr>
                </a:tc>
                <a:tc>
                  <a:txBody>
                    <a:bodyPr/>
                    <a:lstStyle/>
                    <a:p>
                      <a:pPr indent="0" lvl="0" marL="457200" marR="0" rtl="0" algn="l">
                        <a:lnSpc>
                          <a:spcPct val="100000"/>
                        </a:lnSpc>
                        <a:spcBef>
                          <a:spcPts val="0"/>
                        </a:spcBef>
                        <a:spcAft>
                          <a:spcPts val="0"/>
                        </a:spcAft>
                        <a:buNone/>
                      </a:pPr>
                      <a:r>
                        <a:t/>
                      </a:r>
                      <a:endParaRPr sz="1200" u="none" cap="none" strike="noStrike"/>
                    </a:p>
                  </a:txBody>
                  <a:tcPr marT="27425" marB="27425" marR="45700" marL="64000" anchor="ctr">
                    <a:lnL cap="flat" cmpd="sng" w="19050">
                      <a:solidFill>
                        <a:srgbClr val="D9D9D9"/>
                      </a:solidFill>
                      <a:prstDash val="dot"/>
                      <a:round/>
                      <a:headEnd len="sm" w="sm" type="none"/>
                      <a:tailEnd len="sm" w="sm" type="none"/>
                    </a:lnL>
                    <a:lnR cap="flat" cmpd="sng" w="19050">
                      <a:solidFill>
                        <a:srgbClr val="EFEFEF"/>
                      </a:solidFill>
                      <a:prstDash val="solid"/>
                      <a:round/>
                      <a:headEnd len="sm" w="sm" type="none"/>
                      <a:tailEnd len="sm" w="sm" type="none"/>
                    </a:lnR>
                    <a:lnT cap="flat" cmpd="sng" w="19050">
                      <a:solidFill>
                        <a:srgbClr val="D9D9D9"/>
                      </a:solidFill>
                      <a:prstDash val="dot"/>
                      <a:round/>
                      <a:headEnd len="sm" w="sm" type="none"/>
                      <a:tailEnd len="sm" w="sm" type="none"/>
                    </a:lnT>
                    <a:lnB cap="flat" cmpd="sng" w="19050">
                      <a:solidFill>
                        <a:srgbClr val="EFEFE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241"/>
          <p:cNvSpPr txBox="1"/>
          <p:nvPr>
            <p:ph idx="12" type="sldNum"/>
          </p:nvPr>
        </p:nvSpPr>
        <p:spPr>
          <a:xfrm>
            <a:off x="8239498" y="4699506"/>
            <a:ext cx="228600" cy="2286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79" name="Google Shape;1379;p241"/>
          <p:cNvSpPr txBox="1"/>
          <p:nvPr>
            <p:ph type="title"/>
          </p:nvPr>
        </p:nvSpPr>
        <p:spPr>
          <a:xfrm>
            <a:off x="466525" y="536475"/>
            <a:ext cx="8220300" cy="339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VCG NSA Implementation </a:t>
            </a:r>
            <a:r>
              <a:rPr lang="en"/>
              <a:t>- Impacted Components</a:t>
            </a:r>
            <a:endParaRPr/>
          </a:p>
        </p:txBody>
      </p:sp>
      <p:graphicFrame>
        <p:nvGraphicFramePr>
          <p:cNvPr id="1380" name="Google Shape;1380;p241"/>
          <p:cNvGraphicFramePr/>
          <p:nvPr/>
        </p:nvGraphicFramePr>
        <p:xfrm>
          <a:off x="503450" y="936050"/>
          <a:ext cx="3000000" cy="3000000"/>
        </p:xfrm>
        <a:graphic>
          <a:graphicData uri="http://schemas.openxmlformats.org/drawingml/2006/table">
            <a:tbl>
              <a:tblPr bandRow="1" firstCol="1" firstRow="1">
                <a:noFill/>
                <a:tableStyleId>{ADF7CF85-F5F7-413C-8CE1-7277A33B75AB}</a:tableStyleId>
              </a:tblPr>
              <a:tblGrid>
                <a:gridCol w="2854975"/>
                <a:gridCol w="1303750"/>
              </a:tblGrid>
              <a:tr h="199375">
                <a:tc>
                  <a:txBody>
                    <a:bodyPr/>
                    <a:lstStyle/>
                    <a:p>
                      <a:pPr indent="0" lvl="0" marL="0" marR="0" rtl="0" algn="l">
                        <a:lnSpc>
                          <a:spcPct val="100000"/>
                        </a:lnSpc>
                        <a:spcBef>
                          <a:spcPts val="0"/>
                        </a:spcBef>
                        <a:spcAft>
                          <a:spcPts val="0"/>
                        </a:spcAft>
                        <a:buClr>
                          <a:srgbClr val="000000"/>
                        </a:buClr>
                        <a:buSzPts val="1200"/>
                        <a:buFont typeface="Arial"/>
                        <a:buNone/>
                      </a:pPr>
                      <a:r>
                        <a:rPr b="1" lang="en" sz="1000">
                          <a:latin typeface="Verizon NHG DS"/>
                          <a:ea typeface="Verizon NHG DS"/>
                          <a:cs typeface="Verizon NHG DS"/>
                          <a:sym typeface="Verizon NHG DS"/>
                        </a:rPr>
                        <a:t>NSA Components</a:t>
                      </a:r>
                      <a:endParaRPr b="1" sz="10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000" u="none" cap="none" strike="noStrike">
                          <a:latin typeface="Verizon NHG DS"/>
                          <a:ea typeface="Verizon NHG DS"/>
                          <a:cs typeface="Verizon NHG DS"/>
                          <a:sym typeface="Verizon NHG DS"/>
                        </a:rPr>
                        <a:t>Impacted</a:t>
                      </a:r>
                      <a:endParaRPr sz="10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199375">
                <a:tc>
                  <a:txBody>
                    <a:bodyPr/>
                    <a:lstStyle/>
                    <a:p>
                      <a:pPr indent="0" lvl="0" marL="0" marR="0" rtl="0" algn="l">
                        <a:lnSpc>
                          <a:spcPct val="100000"/>
                        </a:lnSpc>
                        <a:spcBef>
                          <a:spcPts val="0"/>
                        </a:spcBef>
                        <a:spcAft>
                          <a:spcPts val="0"/>
                        </a:spcAft>
                        <a:buClr>
                          <a:srgbClr val="000000"/>
                        </a:buClr>
                        <a:buSzPts val="1100"/>
                        <a:buFont typeface="Arial"/>
                        <a:buNone/>
                      </a:pPr>
                      <a:r>
                        <a:rPr lang="en" sz="800">
                          <a:latin typeface="Verizon NHG DS"/>
                          <a:ea typeface="Verizon NHG DS"/>
                          <a:cs typeface="Verizon NHG DS"/>
                          <a:sym typeface="Verizon NHG DS"/>
                        </a:rPr>
                        <a:t>Systems of Engagement</a:t>
                      </a:r>
                      <a:endParaRPr sz="8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B7B7B7"/>
                      </a:solidFill>
                      <a:prstDash val="solid"/>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sz="8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Clr>
                          <a:srgbClr val="000000"/>
                        </a:buClr>
                        <a:buSzPts val="1100"/>
                        <a:buFont typeface="Arial"/>
                        <a:buNone/>
                      </a:pPr>
                      <a:r>
                        <a:rPr b="0" lang="en" sz="800">
                          <a:latin typeface="Verizon NHG DS"/>
                          <a:ea typeface="Verizon NHG DS"/>
                          <a:cs typeface="Verizon NHG DS"/>
                          <a:sym typeface="Verizon NHG DS"/>
                        </a:rPr>
                        <a:t>               SOE UI</a:t>
                      </a:r>
                      <a:endParaRPr b="0" sz="8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 sz="800">
                          <a:latin typeface="Verizon NHG DS"/>
                          <a:ea typeface="Verizon NHG DS"/>
                          <a:cs typeface="Verizon NHG DS"/>
                          <a:sym typeface="Verizon NHG DS"/>
                        </a:rPr>
                        <a:t>Yes</a:t>
                      </a:r>
                      <a:endParaRPr sz="8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Clr>
                          <a:srgbClr val="000000"/>
                        </a:buClr>
                        <a:buSzPts val="1100"/>
                        <a:buFont typeface="Arial"/>
                        <a:buNone/>
                      </a:pPr>
                      <a:r>
                        <a:rPr b="0" lang="en" sz="800">
                          <a:latin typeface="Verizon NHG DS"/>
                          <a:ea typeface="Verizon NHG DS"/>
                          <a:cs typeface="Verizon NHG DS"/>
                          <a:sym typeface="Verizon NHG DS"/>
                        </a:rPr>
                        <a:t>               SOE Experience Services</a:t>
                      </a:r>
                      <a:endParaRPr b="0" sz="8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Neue Haas Grotesk Text Std"/>
                        <a:buNone/>
                      </a:pPr>
                      <a:r>
                        <a:rPr lang="en" sz="800">
                          <a:latin typeface="Verizon NHG DS"/>
                          <a:ea typeface="Verizon NHG DS"/>
                          <a:cs typeface="Verizon NHG DS"/>
                          <a:sym typeface="Verizon NHG DS"/>
                        </a:rPr>
                        <a:t>Yes</a:t>
                      </a:r>
                      <a:endParaRPr sz="8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None/>
                      </a:pPr>
                      <a:r>
                        <a:rPr b="0" lang="en" sz="800">
                          <a:latin typeface="Verizon NHG DS"/>
                          <a:ea typeface="Verizon NHG DS"/>
                          <a:cs typeface="Verizon NHG DS"/>
                          <a:sym typeface="Verizon NHG DS"/>
                        </a:rPr>
                        <a:t>               AEM</a:t>
                      </a:r>
                      <a:endParaRPr b="0"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Verizon NHG DS"/>
                          <a:ea typeface="Verizon NHG DS"/>
                          <a:cs typeface="Verizon NHG DS"/>
                          <a:sym typeface="Verizon NHG DS"/>
                        </a:rPr>
                        <a:t>Yes</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None/>
                      </a:pPr>
                      <a:r>
                        <a:rPr b="0" lang="en" sz="800">
                          <a:latin typeface="Verizon NHG DS"/>
                          <a:ea typeface="Verizon NHG DS"/>
                          <a:cs typeface="Verizon NHG DS"/>
                          <a:sym typeface="Verizon NHG DS"/>
                        </a:rPr>
                        <a:t>               </a:t>
                      </a:r>
                      <a:endParaRPr b="0"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None/>
                      </a:pPr>
                      <a:r>
                        <a:rPr lang="en" sz="800">
                          <a:latin typeface="Verizon NHG DS"/>
                          <a:ea typeface="Verizon NHG DS"/>
                          <a:cs typeface="Verizon NHG DS"/>
                          <a:sym typeface="Verizon NHG DS"/>
                        </a:rPr>
                        <a:t>Customer Experience Platform</a:t>
                      </a:r>
                      <a:endParaRPr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None/>
                      </a:pPr>
                      <a:r>
                        <a:rPr b="0" lang="en" sz="800">
                          <a:latin typeface="Verizon NHG DS"/>
                          <a:ea typeface="Verizon NHG DS"/>
                          <a:cs typeface="Verizon NHG DS"/>
                          <a:sym typeface="Verizon NHG DS"/>
                        </a:rPr>
                        <a:t>               Pega CJCM</a:t>
                      </a:r>
                      <a:endParaRPr b="0"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rtl="0" algn="l">
                        <a:spcBef>
                          <a:spcPts val="0"/>
                        </a:spcBef>
                        <a:spcAft>
                          <a:spcPts val="0"/>
                        </a:spcAft>
                        <a:buNone/>
                      </a:pPr>
                      <a:r>
                        <a:rPr lang="en" sz="800">
                          <a:latin typeface="Verizon NHG DS"/>
                          <a:ea typeface="Verizon NHG DS"/>
                          <a:cs typeface="Verizon NHG DS"/>
                          <a:sym typeface="Verizon NHG DS"/>
                        </a:rPr>
                        <a:t>No</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None/>
                      </a:pPr>
                      <a:r>
                        <a:rPr b="0" lang="en" sz="800">
                          <a:latin typeface="Verizon NHG DS"/>
                          <a:ea typeface="Verizon NHG DS"/>
                          <a:cs typeface="Verizon NHG DS"/>
                          <a:sym typeface="Verizon NHG DS"/>
                        </a:rPr>
                        <a:t>               CXP Aggregate Services</a:t>
                      </a:r>
                      <a:endParaRPr b="0"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solidFill>
                      <a:srgbClr val="F6F6F6"/>
                    </a:solidFill>
                  </a:tcPr>
                </a:tc>
                <a:tc>
                  <a:txBody>
                    <a:bodyPr/>
                    <a:lstStyle/>
                    <a:p>
                      <a:pPr indent="0" lvl="0" marL="0" rtl="0" algn="l">
                        <a:spcBef>
                          <a:spcPts val="0"/>
                        </a:spcBef>
                        <a:spcAft>
                          <a:spcPts val="0"/>
                        </a:spcAft>
                        <a:buNone/>
                      </a:pPr>
                      <a:r>
                        <a:rPr lang="en" sz="800">
                          <a:solidFill>
                            <a:srgbClr val="333333"/>
                          </a:solidFill>
                          <a:latin typeface="Verizon NHG DS"/>
                          <a:ea typeface="Verizon NHG DS"/>
                          <a:cs typeface="Verizon NHG DS"/>
                          <a:sym typeface="Verizon NHG DS"/>
                        </a:rPr>
                        <a:t>Yes</a:t>
                      </a:r>
                      <a:endParaRPr b="1" sz="800">
                        <a:solidFill>
                          <a:srgbClr val="000000"/>
                        </a:solidFill>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solidFill>
                      <a:srgbClr val="F6F6F6"/>
                    </a:solidFill>
                  </a:tcPr>
                </a:tc>
              </a:tr>
              <a:tr h="199375">
                <a:tc>
                  <a:txBody>
                    <a:bodyPr/>
                    <a:lstStyle/>
                    <a:p>
                      <a:pPr indent="0" lvl="0" marL="0" marR="0" rtl="0" algn="l">
                        <a:lnSpc>
                          <a:spcPct val="100000"/>
                        </a:lnSpc>
                        <a:spcBef>
                          <a:spcPts val="0"/>
                        </a:spcBef>
                        <a:spcAft>
                          <a:spcPts val="0"/>
                        </a:spcAft>
                        <a:buNone/>
                      </a:pPr>
                      <a:r>
                        <a:rPr b="0" lang="en" sz="800">
                          <a:latin typeface="Verizon NHG DS"/>
                          <a:ea typeface="Verizon NHG DS"/>
                          <a:cs typeface="Verizon NHG DS"/>
                          <a:sym typeface="Verizon NHG DS"/>
                        </a:rPr>
                        <a:t>               CXP Domain Services</a:t>
                      </a:r>
                      <a:endParaRPr b="0"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solidFill>
                      <a:srgbClr val="FFFFFF">
                        <a:alpha val="0"/>
                      </a:srgbClr>
                    </a:solidFill>
                  </a:tcPr>
                </a:tc>
                <a:tc>
                  <a:txBody>
                    <a:bodyPr/>
                    <a:lstStyle/>
                    <a:p>
                      <a:pPr indent="0" lvl="0" marL="0" rtl="0" algn="l">
                        <a:spcBef>
                          <a:spcPts val="0"/>
                        </a:spcBef>
                        <a:spcAft>
                          <a:spcPts val="0"/>
                        </a:spcAft>
                        <a:buNone/>
                      </a:pPr>
                      <a:r>
                        <a:rPr lang="en" sz="800">
                          <a:solidFill>
                            <a:srgbClr val="333333"/>
                          </a:solidFill>
                          <a:latin typeface="Verizon NHG DS"/>
                          <a:ea typeface="Verizon NHG DS"/>
                          <a:cs typeface="Verizon NHG DS"/>
                          <a:sym typeface="Verizon NHG DS"/>
                        </a:rPr>
                        <a:t>Yes</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None/>
                      </a:pPr>
                      <a:r>
                        <a:rPr lang="en" sz="800">
                          <a:latin typeface="Verizon NHG DS"/>
                          <a:ea typeface="Verizon NHG DS"/>
                          <a:cs typeface="Verizon NHG DS"/>
                          <a:sym typeface="Verizon NHG DS"/>
                        </a:rPr>
                        <a:t>Systems of Record</a:t>
                      </a:r>
                      <a:endParaRPr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rtl="0" algn="l">
                        <a:spcBef>
                          <a:spcPts val="0"/>
                        </a:spcBef>
                        <a:spcAft>
                          <a:spcPts val="0"/>
                        </a:spcAft>
                        <a:buNone/>
                      </a:pPr>
                      <a:r>
                        <a:rPr lang="en" sz="800">
                          <a:latin typeface="Verizon NHG DS"/>
                          <a:ea typeface="Verizon NHG DS"/>
                          <a:cs typeface="Verizon NHG DS"/>
                          <a:sym typeface="Verizon NHG DS"/>
                        </a:rPr>
                        <a:t>No</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None/>
                      </a:pPr>
                      <a:r>
                        <a:rPr lang="en" sz="800">
                          <a:latin typeface="Verizon NHG DS"/>
                          <a:ea typeface="Verizon NHG DS"/>
                          <a:cs typeface="Verizon NHG DS"/>
                          <a:sym typeface="Verizon NHG DS"/>
                        </a:rPr>
                        <a:t>Systems of Insights</a:t>
                      </a:r>
                      <a:endParaRPr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rtl="0" algn="l">
                        <a:spcBef>
                          <a:spcPts val="0"/>
                        </a:spcBef>
                        <a:spcAft>
                          <a:spcPts val="0"/>
                        </a:spcAft>
                        <a:buNone/>
                      </a:pPr>
                      <a:r>
                        <a:rPr lang="en" sz="800">
                          <a:solidFill>
                            <a:srgbClr val="333333"/>
                          </a:solidFill>
                          <a:latin typeface="Verizon NHG DS"/>
                          <a:ea typeface="Verizon NHG DS"/>
                          <a:cs typeface="Verizon NHG DS"/>
                          <a:sym typeface="Verizon NHG DS"/>
                        </a:rPr>
                        <a:t>Yes</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None/>
                      </a:pPr>
                      <a:r>
                        <a:rPr b="0" lang="en" sz="800">
                          <a:latin typeface="Verizon NHG DS"/>
                          <a:ea typeface="Verizon NHG DS"/>
                          <a:cs typeface="Verizon NHG DS"/>
                          <a:sym typeface="Verizon NHG DS"/>
                        </a:rPr>
                        <a:t>               PEGA NBX</a:t>
                      </a:r>
                      <a:endParaRPr b="0"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rtl="0" algn="l">
                        <a:spcBef>
                          <a:spcPts val="0"/>
                        </a:spcBef>
                        <a:spcAft>
                          <a:spcPts val="0"/>
                        </a:spcAft>
                        <a:buNone/>
                      </a:pPr>
                      <a:r>
                        <a:rPr lang="en" sz="800">
                          <a:solidFill>
                            <a:srgbClr val="333333"/>
                          </a:solidFill>
                          <a:latin typeface="Verizon NHG DS"/>
                          <a:ea typeface="Verizon NHG DS"/>
                          <a:cs typeface="Verizon NHG DS"/>
                          <a:sym typeface="Verizon NHG DS"/>
                        </a:rPr>
                        <a:t>Yes</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Clr>
                          <a:srgbClr val="000000"/>
                        </a:buClr>
                        <a:buSzPts val="1000"/>
                        <a:buFont typeface="Arial"/>
                        <a:buNone/>
                      </a:pPr>
                      <a:r>
                        <a:rPr b="0" lang="en" sz="800" u="none" cap="none" strike="noStrike">
                          <a:latin typeface="Verizon NHG DS"/>
                          <a:ea typeface="Verizon NHG DS"/>
                          <a:cs typeface="Verizon NHG DS"/>
                          <a:sym typeface="Verizon NHG DS"/>
                        </a:rPr>
                        <a:t>SOI L1 – VMG</a:t>
                      </a:r>
                      <a:endParaRPr b="0" sz="8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latin typeface="Verizon NHG DS"/>
                          <a:ea typeface="Verizon NHG DS"/>
                          <a:cs typeface="Verizon NHG DS"/>
                          <a:sym typeface="Verizon NHG DS"/>
                        </a:rPr>
                        <a:t>Yes (reporting)</a:t>
                      </a:r>
                      <a:endParaRPr sz="800" u="none" cap="none" strike="noStrike">
                        <a:solidFill>
                          <a:srgbClr val="333333"/>
                        </a:solidFill>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Clr>
                          <a:srgbClr val="000000"/>
                        </a:buClr>
                        <a:buSzPts val="1000"/>
                        <a:buFont typeface="Arial"/>
                        <a:buNone/>
                      </a:pPr>
                      <a:r>
                        <a:rPr b="0" lang="en" sz="800" u="none" cap="none" strike="noStrike">
                          <a:latin typeface="Verizon NHG DS"/>
                          <a:ea typeface="Verizon NHG DS"/>
                          <a:cs typeface="Verizon NHG DS"/>
                          <a:sym typeface="Verizon NHG DS"/>
                        </a:rPr>
                        <a:t>SOI L2 – AI/ML Dev/Models</a:t>
                      </a:r>
                      <a:endParaRPr b="0" sz="8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latin typeface="Verizon NHG DS"/>
                          <a:ea typeface="Verizon NHG DS"/>
                          <a:cs typeface="Verizon NHG DS"/>
                          <a:sym typeface="Verizon NHG DS"/>
                        </a:rPr>
                        <a:t>Yes </a:t>
                      </a:r>
                      <a:endParaRPr sz="800" u="none" cap="none" strike="noStrike">
                        <a:solidFill>
                          <a:srgbClr val="333333"/>
                        </a:solidFill>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Clr>
                          <a:srgbClr val="000000"/>
                        </a:buClr>
                        <a:buSzPts val="1000"/>
                        <a:buFont typeface="Arial"/>
                        <a:buNone/>
                      </a:pPr>
                      <a:r>
                        <a:rPr b="0" lang="en" sz="800" u="none" cap="none" strike="noStrike">
                          <a:latin typeface="Verizon NHG DS"/>
                          <a:ea typeface="Verizon NHG DS"/>
                          <a:cs typeface="Verizon NHG DS"/>
                          <a:sym typeface="Verizon NHG DS"/>
                        </a:rPr>
                        <a:t>SOI L3 – Streaming Engine, SOI Cassandra, AI Processor, etc</a:t>
                      </a:r>
                      <a:endParaRPr b="0" sz="8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800" u="none" cap="none" strike="noStrike">
                          <a:latin typeface="Verizon NHG DS"/>
                          <a:ea typeface="Verizon NHG DS"/>
                          <a:cs typeface="Verizon NHG DS"/>
                          <a:sym typeface="Verizon NHG DS"/>
                        </a:rPr>
                        <a:t>Yes (reporting, future)</a:t>
                      </a:r>
                      <a:endParaRPr sz="800" u="none" cap="none" strike="noStrike">
                        <a:solidFill>
                          <a:srgbClr val="333333"/>
                        </a:solidFill>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graphicFrame>
        <p:nvGraphicFramePr>
          <p:cNvPr id="1381" name="Google Shape;1381;p241"/>
          <p:cNvGraphicFramePr/>
          <p:nvPr/>
        </p:nvGraphicFramePr>
        <p:xfrm>
          <a:off x="4956675" y="936050"/>
          <a:ext cx="3000000" cy="3000000"/>
        </p:xfrm>
        <a:graphic>
          <a:graphicData uri="http://schemas.openxmlformats.org/drawingml/2006/table">
            <a:tbl>
              <a:tblPr bandRow="1" firstCol="1" firstRow="1">
                <a:noFill/>
                <a:tableStyleId>{ADF7CF85-F5F7-413C-8CE1-7277A33B75AB}</a:tableStyleId>
              </a:tblPr>
              <a:tblGrid>
                <a:gridCol w="2298475"/>
                <a:gridCol w="1371200"/>
              </a:tblGrid>
              <a:tr h="199375">
                <a:tc>
                  <a:txBody>
                    <a:bodyPr/>
                    <a:lstStyle/>
                    <a:p>
                      <a:pPr indent="0" lvl="0" marL="0" marR="0" rtl="0" algn="l">
                        <a:lnSpc>
                          <a:spcPct val="100000"/>
                        </a:lnSpc>
                        <a:spcBef>
                          <a:spcPts val="0"/>
                        </a:spcBef>
                        <a:spcAft>
                          <a:spcPts val="0"/>
                        </a:spcAft>
                        <a:buClr>
                          <a:srgbClr val="000000"/>
                        </a:buClr>
                        <a:buSzPts val="1200"/>
                        <a:buFont typeface="Arial"/>
                        <a:buNone/>
                      </a:pPr>
                      <a:r>
                        <a:rPr b="1" lang="en" sz="800">
                          <a:latin typeface="Verizon NHG DS"/>
                          <a:ea typeface="Verizon NHG DS"/>
                          <a:cs typeface="Verizon NHG DS"/>
                          <a:sym typeface="Verizon NHG DS"/>
                        </a:rPr>
                        <a:t>NSA Components</a:t>
                      </a:r>
                      <a:endParaRPr b="1" sz="800" u="none" cap="none" strike="noStrike">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B7B7B7"/>
                      </a:solidFill>
                      <a:prstDash val="solid"/>
                      <a:round/>
                      <a:headEnd len="sm" w="sm" type="none"/>
                      <a:tailEnd len="sm" w="sm" type="none"/>
                    </a:lnT>
                    <a:lnB cap="flat" cmpd="sng" w="9525">
                      <a:solidFill>
                        <a:srgbClr val="333333"/>
                      </a:solidFill>
                      <a:prstDash val="dot"/>
                      <a:round/>
                      <a:headEnd len="sm" w="sm" type="none"/>
                      <a:tailEnd len="sm" w="sm" type="none"/>
                    </a:lnB>
                    <a:solidFill>
                      <a:srgbClr val="D9D9D9"/>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800" u="none" cap="none" strike="noStrike">
                          <a:latin typeface="Verizon NHG DS"/>
                          <a:ea typeface="Verizon NHG DS"/>
                          <a:cs typeface="Verizon NHG DS"/>
                          <a:sym typeface="Verizon NHG DS"/>
                        </a:rPr>
                        <a:t>Impacted</a:t>
                      </a:r>
                      <a:endParaRPr sz="800" u="none" cap="none" strike="noStrike">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199375">
                <a:tc>
                  <a:txBody>
                    <a:bodyPr/>
                    <a:lstStyle/>
                    <a:p>
                      <a:pPr indent="0" lvl="0" marL="0" marR="0" rtl="0" algn="l">
                        <a:lnSpc>
                          <a:spcPct val="100000"/>
                        </a:lnSpc>
                        <a:spcBef>
                          <a:spcPts val="0"/>
                        </a:spcBef>
                        <a:spcAft>
                          <a:spcPts val="0"/>
                        </a:spcAft>
                        <a:buNone/>
                      </a:pPr>
                      <a:r>
                        <a:rPr lang="en" sz="800">
                          <a:latin typeface="Verizon NHG DS"/>
                          <a:ea typeface="Verizon NHG DS"/>
                          <a:cs typeface="Verizon NHG DS"/>
                          <a:sym typeface="Verizon NHG DS"/>
                        </a:rPr>
                        <a:t>Infrastructure Management</a:t>
                      </a:r>
                      <a:endParaRPr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None/>
                      </a:pPr>
                      <a:r>
                        <a:rPr b="0" lang="en" sz="800">
                          <a:latin typeface="Verizon NHG DS"/>
                          <a:ea typeface="Verizon NHG DS"/>
                          <a:cs typeface="Verizon NHG DS"/>
                          <a:sym typeface="Verizon NHG DS"/>
                        </a:rPr>
                        <a:t>               Access Management</a:t>
                      </a:r>
                      <a:endParaRPr b="0"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Verizon NHG DS"/>
                          <a:ea typeface="Verizon NHG DS"/>
                          <a:cs typeface="Verizon NHG DS"/>
                          <a:sym typeface="Verizon NHG DS"/>
                        </a:rPr>
                        <a:t>No</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None/>
                      </a:pPr>
                      <a:r>
                        <a:rPr b="0" lang="en" sz="800">
                          <a:latin typeface="Verizon NHG DS"/>
                          <a:ea typeface="Verizon NHG DS"/>
                          <a:cs typeface="Verizon NHG DS"/>
                          <a:sym typeface="Verizon NHG DS"/>
                        </a:rPr>
                        <a:t>               Logging</a:t>
                      </a:r>
                      <a:endParaRPr b="0"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Verizon NHG DS"/>
                          <a:ea typeface="Verizon NHG DS"/>
                          <a:cs typeface="Verizon NHG DS"/>
                          <a:sym typeface="Verizon NHG DS"/>
                        </a:rPr>
                        <a:t>Yes</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333333"/>
                      </a:solidFill>
                      <a:prstDash val="dot"/>
                      <a:round/>
                      <a:headEnd len="sm" w="sm" type="none"/>
                      <a:tailEnd len="sm" w="sm" type="none"/>
                    </a:lnB>
                  </a:tcPr>
                </a:tc>
              </a:tr>
              <a:tr h="199375">
                <a:tc>
                  <a:txBody>
                    <a:bodyPr/>
                    <a:lstStyle/>
                    <a:p>
                      <a:pPr indent="0" lvl="0" marL="0" marR="0" rtl="0" algn="l">
                        <a:lnSpc>
                          <a:spcPct val="100000"/>
                        </a:lnSpc>
                        <a:spcBef>
                          <a:spcPts val="0"/>
                        </a:spcBef>
                        <a:spcAft>
                          <a:spcPts val="0"/>
                        </a:spcAft>
                        <a:buNone/>
                      </a:pPr>
                      <a:r>
                        <a:rPr b="0" lang="en" sz="800">
                          <a:latin typeface="Verizon NHG DS"/>
                          <a:ea typeface="Verizon NHG DS"/>
                          <a:cs typeface="Verizon NHG DS"/>
                          <a:sym typeface="Verizon NHG DS"/>
                        </a:rPr>
                        <a:t>               Performance Monitoring</a:t>
                      </a:r>
                      <a:endParaRPr b="0" sz="800">
                        <a:latin typeface="Verizon NHG DS"/>
                        <a:ea typeface="Verizon NHG DS"/>
                        <a:cs typeface="Verizon NHG DS"/>
                        <a:sym typeface="Verizon NHG DS"/>
                      </a:endParaRPr>
                    </a:p>
                  </a:txBody>
                  <a:tcPr marT="45725" marB="45725" marR="91450" marL="91450">
                    <a:lnL cap="flat" cmpd="sng" w="9525">
                      <a:solidFill>
                        <a:srgbClr val="B7B7B7"/>
                      </a:solidFill>
                      <a:prstDash val="solid"/>
                      <a:round/>
                      <a:headEnd len="sm" w="sm" type="none"/>
                      <a:tailEnd len="sm" w="sm" type="none"/>
                    </a:lnL>
                    <a:lnR cap="flat" cmpd="sng" w="9525">
                      <a:solidFill>
                        <a:srgbClr val="000000"/>
                      </a:solidFill>
                      <a:prstDash val="dot"/>
                      <a:round/>
                      <a:headEnd len="sm" w="sm" type="none"/>
                      <a:tailEnd len="sm" w="sm" type="none"/>
                    </a:lnR>
                    <a:lnT cap="flat" cmpd="sng" w="9525">
                      <a:solidFill>
                        <a:srgbClr val="333333"/>
                      </a:solidFill>
                      <a:prstDash val="dot"/>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800">
                          <a:latin typeface="Verizon NHG DS"/>
                          <a:ea typeface="Verizon NHG DS"/>
                          <a:cs typeface="Verizon NHG DS"/>
                          <a:sym typeface="Verizon NHG DS"/>
                        </a:rPr>
                        <a:t>Yes</a:t>
                      </a:r>
                      <a:endParaRPr sz="800">
                        <a:latin typeface="Verizon NHG DS"/>
                        <a:ea typeface="Verizon NHG DS"/>
                        <a:cs typeface="Verizon NHG DS"/>
                        <a:sym typeface="Verizon NHG DS"/>
                      </a:endParaRPr>
                    </a:p>
                  </a:txBody>
                  <a:tcPr marT="45725" marB="45725" marR="91450" marL="91450">
                    <a:lnL cap="flat" cmpd="sng" w="9525">
                      <a:solidFill>
                        <a:srgbClr val="000000"/>
                      </a:solidFill>
                      <a:prstDash val="dot"/>
                      <a:round/>
                      <a:headEnd len="sm" w="sm" type="none"/>
                      <a:tailEnd len="sm" w="sm" type="none"/>
                    </a:lnL>
                    <a:lnR cap="flat" cmpd="sng" w="9525">
                      <a:solidFill>
                        <a:srgbClr val="B7B7B7"/>
                      </a:solidFill>
                      <a:prstDash val="solid"/>
                      <a:round/>
                      <a:headEnd len="sm" w="sm" type="none"/>
                      <a:tailEnd len="sm" w="sm" type="none"/>
                    </a:lnR>
                    <a:lnT cap="flat" cmpd="sng" w="9525">
                      <a:solidFill>
                        <a:srgbClr val="333333"/>
                      </a:solidFill>
                      <a:prstDash val="dot"/>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4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388" name="Google Shape;1388;p242"/>
          <p:cNvSpPr txBox="1"/>
          <p:nvPr>
            <p:ph type="title"/>
          </p:nvPr>
        </p:nvSpPr>
        <p:spPr>
          <a:xfrm>
            <a:off x="457200" y="594355"/>
            <a:ext cx="7086600" cy="5739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lt2"/>
              </a:buClr>
              <a:buSzPts val="4000"/>
              <a:buFont typeface="Verizon NHG DS"/>
              <a:buNone/>
            </a:pPr>
            <a:r>
              <a:rPr lang="en"/>
              <a:t>Logical Architecture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Verizon PowerPoint Template">
  <a:themeElements>
    <a:clrScheme name="Verizon Theme Colors">
      <a:dk1>
        <a:srgbClr val="000000"/>
      </a:dk1>
      <a:lt1>
        <a:srgbClr val="FFFFFF"/>
      </a:lt1>
      <a:dk2>
        <a:srgbClr val="747676"/>
      </a:dk2>
      <a:lt2>
        <a:srgbClr val="D8DADA"/>
      </a:lt2>
      <a:accent1>
        <a:srgbClr val="EE0000"/>
      </a:accent1>
      <a:accent2>
        <a:srgbClr val="333333"/>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erizon PowerPoint 2017">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Verizon PowerPoint 2017">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Verizon PowerPoint 2017">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Verizon PowerPoint 2017">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Verizon PowerPoint Template">
  <a:themeElements>
    <a:clrScheme name="Verizon Theme Colors">
      <a:dk1>
        <a:srgbClr val="000000"/>
      </a:dk1>
      <a:lt1>
        <a:srgbClr val="FFFFFF"/>
      </a:lt1>
      <a:dk2>
        <a:srgbClr val="747676"/>
      </a:dk2>
      <a:lt2>
        <a:srgbClr val="D8DADA"/>
      </a:lt2>
      <a:accent1>
        <a:srgbClr val="EE0000"/>
      </a:accent1>
      <a:accent2>
        <a:srgbClr val="333333"/>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